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9" r:id="rId5"/>
    <p:sldId id="289" r:id="rId6"/>
    <p:sldId id="375" r:id="rId7"/>
    <p:sldId id="376" r:id="rId8"/>
    <p:sldId id="377" r:id="rId9"/>
    <p:sldId id="373" r:id="rId10"/>
    <p:sldId id="260" r:id="rId11"/>
    <p:sldId id="378" r:id="rId12"/>
    <p:sldId id="379" r:id="rId13"/>
    <p:sldId id="380" r:id="rId14"/>
    <p:sldId id="381" r:id="rId15"/>
    <p:sldId id="383" r:id="rId16"/>
    <p:sldId id="298" r:id="rId17"/>
    <p:sldId id="382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40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78A54E-ADE0-4B20-A88C-690FAD663931}"/>
              </a:ext>
            </a:extLst>
          </p:cNvPr>
          <p:cNvSpPr/>
          <p:nvPr userDrawn="1"/>
        </p:nvSpPr>
        <p:spPr>
          <a:xfrm>
            <a:off x="0" y="3429000"/>
            <a:ext cx="12191999" cy="3429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569D700-E037-4998-A0DA-F5B5D5EE32E1}"/>
              </a:ext>
            </a:extLst>
          </p:cNvPr>
          <p:cNvSpPr/>
          <p:nvPr userDrawn="1"/>
        </p:nvSpPr>
        <p:spPr>
          <a:xfrm flipV="1">
            <a:off x="0" y="0"/>
            <a:ext cx="12192000" cy="3789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479413-0908-4F1B-B00D-88B827F265C0}"/>
              </a:ext>
            </a:extLst>
          </p:cNvPr>
          <p:cNvGrpSpPr/>
          <p:nvPr userDrawn="1"/>
        </p:nvGrpSpPr>
        <p:grpSpPr>
          <a:xfrm>
            <a:off x="1457580" y="1983192"/>
            <a:ext cx="4076388" cy="2239699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95B5FB-2FB7-4747-8FFE-A34DBA69401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A2DB97C-C590-494B-A666-CECC7DAF6AE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7A90A4A-2D67-4AA1-883C-9115032FA70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D633B68-5BA3-4701-B895-D8703D0ECF8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9FE301A-1EA6-4573-9E1D-74226144344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06B625-D842-43DE-ADA2-79390B1C780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67447DC-65F8-4891-90FB-5AB801AA7DC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29EC3AD-F3CE-4318-A41E-E1B408E6FDE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329336-9BF2-4A23-AE2C-EA48ABDD385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9244D4A-05E4-4B40-B15D-77ACBB1CB68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6F85C54-B038-4DBB-810B-CA45525B379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410C2C-782F-41F6-99BD-DA31B99DF05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FAA7C6-22FE-4912-8B98-3A0FFF067C79}"/>
              </a:ext>
            </a:extLst>
          </p:cNvPr>
          <p:cNvGrpSpPr/>
          <p:nvPr userDrawn="1"/>
        </p:nvGrpSpPr>
        <p:grpSpPr>
          <a:xfrm>
            <a:off x="6680577" y="1989916"/>
            <a:ext cx="4076388" cy="2239699"/>
            <a:chOff x="-548507" y="477868"/>
            <a:chExt cx="11570449" cy="635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EEF549-7714-4288-ABBF-46E1C2FC8C0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355042-C099-47B9-B223-40A7F758F44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34BFF9-238A-4FFB-A6E7-E42537D61FA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999F8B2-0DBF-4C8E-961D-9EE820852D4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D7C8F6C-DA0E-4219-AF12-ACCAC7BAA90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D24E31-510B-4E7B-9018-BF076D09959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FACA558-F05B-4989-A9A5-683C1F777B9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D7086B4-5B76-4E5A-9AC7-85AB42CA26C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CA48C1C-5D5B-4C81-97CE-D5E3C3764EC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C85D279-9378-4929-BE5A-06D1179561A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3B1D55D-4F87-4D1E-9D2F-90310F34130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D35A25-F4E6-4D07-98BA-6A1FF4DDC1B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그림 개체 틀 2">
            <a:extLst>
              <a:ext uri="{FF2B5EF4-FFF2-40B4-BE49-F238E27FC236}">
                <a16:creationId xmlns:a16="http://schemas.microsoft.com/office/drawing/2014/main" id="{50B36027-6779-4469-8963-6EBC52BE3E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69420" y="2083818"/>
            <a:ext cx="3055046" cy="18404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D2D538E-C331-46A6-8771-FE9F6011EAD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2417" y="2083818"/>
            <a:ext cx="3055046" cy="184048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EB60A3A4-3046-4C28-98C0-D462D1E30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194766" y="332656"/>
            <a:ext cx="3352800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6710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660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6D5B81-6AB2-4974-942F-E75441FD90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549A048-6C5C-4975-AAF7-E70C7E7896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4C200A-24A8-43AD-A980-E284C50657F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113634" cy="6858000"/>
          </a:xfrm>
          <a:custGeom>
            <a:avLst/>
            <a:gdLst>
              <a:gd name="connsiteX0" fmla="*/ 0 w 3658111"/>
              <a:gd name="connsiteY0" fmla="*/ 0 h 6858000"/>
              <a:gd name="connsiteX1" fmla="*/ 3658111 w 3658111"/>
              <a:gd name="connsiteY1" fmla="*/ 0 h 6858000"/>
              <a:gd name="connsiteX2" fmla="*/ 3658111 w 3658111"/>
              <a:gd name="connsiteY2" fmla="*/ 6858000 h 6858000"/>
              <a:gd name="connsiteX3" fmla="*/ 0 w 3658111"/>
              <a:gd name="connsiteY3" fmla="*/ 6858000 h 6858000"/>
              <a:gd name="connsiteX4" fmla="*/ 0 w 3658111"/>
              <a:gd name="connsiteY4" fmla="*/ 0 h 6858000"/>
              <a:gd name="connsiteX0" fmla="*/ 0 w 6113634"/>
              <a:gd name="connsiteY0" fmla="*/ 0 h 6878548"/>
              <a:gd name="connsiteX1" fmla="*/ 3658111 w 6113634"/>
              <a:gd name="connsiteY1" fmla="*/ 0 h 6878548"/>
              <a:gd name="connsiteX2" fmla="*/ 6113634 w 6113634"/>
              <a:gd name="connsiteY2" fmla="*/ 6878548 h 6878548"/>
              <a:gd name="connsiteX3" fmla="*/ 0 w 6113634"/>
              <a:gd name="connsiteY3" fmla="*/ 6858000 h 6878548"/>
              <a:gd name="connsiteX4" fmla="*/ 0 w 6113634"/>
              <a:gd name="connsiteY4" fmla="*/ 0 h 687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634" h="6878548">
                <a:moveTo>
                  <a:pt x="0" y="0"/>
                </a:moveTo>
                <a:lnTo>
                  <a:pt x="3658111" y="0"/>
                </a:lnTo>
                <a:lnTo>
                  <a:pt x="6113634" y="6878548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3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A33216-6077-4A34-8FB3-A5EC06408926}"/>
              </a:ext>
            </a:extLst>
          </p:cNvPr>
          <p:cNvSpPr/>
          <p:nvPr userDrawn="1"/>
        </p:nvSpPr>
        <p:spPr>
          <a:xfrm>
            <a:off x="0" y="1672047"/>
            <a:ext cx="12192000" cy="4846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2A91C0D-3238-4D8F-A939-5CF37D2AB0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2514" y="1916832"/>
            <a:ext cx="5573486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D69AEC-138A-48A3-86E1-AE43696E7954}"/>
              </a:ext>
            </a:extLst>
          </p:cNvPr>
          <p:cNvSpPr/>
          <p:nvPr userDrawn="1"/>
        </p:nvSpPr>
        <p:spPr>
          <a:xfrm>
            <a:off x="0" y="1427955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FCA8774-1459-4E31-988A-94FC302B26CD}"/>
              </a:ext>
            </a:extLst>
          </p:cNvPr>
          <p:cNvGrpSpPr/>
          <p:nvPr userDrawn="1"/>
        </p:nvGrpSpPr>
        <p:grpSpPr>
          <a:xfrm>
            <a:off x="6667502" y="1877717"/>
            <a:ext cx="2137226" cy="3757132"/>
            <a:chOff x="4871870" y="1763729"/>
            <a:chExt cx="2448272" cy="4303935"/>
          </a:xfrm>
        </p:grpSpPr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43FB2AD1-1A49-431B-A657-23EEFDAA922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22" name="Rounded Rectangle 4">
                <a:extLst>
                  <a:ext uri="{FF2B5EF4-FFF2-40B4-BE49-F238E27FC236}">
                    <a16:creationId xmlns:a16="http://schemas.microsoft.com/office/drawing/2014/main" id="{DA06115C-ED2F-4FBE-8A0B-1E33C86BE336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A8CE15C0-E118-46E9-A62E-B62A4CD8D34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4" name="Group 6">
                <a:extLst>
                  <a:ext uri="{FF2B5EF4-FFF2-40B4-BE49-F238E27FC236}">
                    <a16:creationId xmlns:a16="http://schemas.microsoft.com/office/drawing/2014/main" id="{7CE9FA54-1740-481A-9DE4-B8CDA7F28F29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5" name="Oval 7">
                  <a:extLst>
                    <a:ext uri="{FF2B5EF4-FFF2-40B4-BE49-F238E27FC236}">
                      <a16:creationId xmlns:a16="http://schemas.microsoft.com/office/drawing/2014/main" id="{1FE76A8A-DD54-4649-9CA1-36D4075A77E8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6" name="Rounded Rectangle 8">
                  <a:extLst>
                    <a:ext uri="{FF2B5EF4-FFF2-40B4-BE49-F238E27FC236}">
                      <a16:creationId xmlns:a16="http://schemas.microsoft.com/office/drawing/2014/main" id="{7BAD1A71-EDB8-42F3-B2A5-3BC3DEB604E9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21" name="Picture Placeholder 2">
              <a:extLst>
                <a:ext uri="{FF2B5EF4-FFF2-40B4-BE49-F238E27FC236}">
                  <a16:creationId xmlns:a16="http://schemas.microsoft.com/office/drawing/2014/main" id="{3CAF624C-7154-4239-B162-70D9CC80171E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AE0BF-9556-4800-9F78-9F9828B406C3}"/>
              </a:ext>
            </a:extLst>
          </p:cNvPr>
          <p:cNvGrpSpPr/>
          <p:nvPr userDrawn="1"/>
        </p:nvGrpSpPr>
        <p:grpSpPr>
          <a:xfrm>
            <a:off x="3432994" y="1877717"/>
            <a:ext cx="2137226" cy="3757132"/>
            <a:chOff x="4871870" y="1763729"/>
            <a:chExt cx="2448272" cy="4303935"/>
          </a:xfrm>
        </p:grpSpPr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2D5320B6-0428-499C-9BA0-11718FA4B4F6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4" name="Rounded Rectangle 4">
                <a:extLst>
                  <a:ext uri="{FF2B5EF4-FFF2-40B4-BE49-F238E27FC236}">
                    <a16:creationId xmlns:a16="http://schemas.microsoft.com/office/drawing/2014/main" id="{EE6BAF63-4837-435A-B287-8A022BC6D66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FB470123-D5F2-466B-9F43-4C8BF118F019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6" name="Group 6">
                <a:extLst>
                  <a:ext uri="{FF2B5EF4-FFF2-40B4-BE49-F238E27FC236}">
                    <a16:creationId xmlns:a16="http://schemas.microsoft.com/office/drawing/2014/main" id="{E5C37ACB-7EE1-4D29-9E16-3FAC199F6387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7" name="Oval 7">
                  <a:extLst>
                    <a:ext uri="{FF2B5EF4-FFF2-40B4-BE49-F238E27FC236}">
                      <a16:creationId xmlns:a16="http://schemas.microsoft.com/office/drawing/2014/main" id="{C7AC4199-669E-427B-B852-ECAA16F728D7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8" name="Rounded Rectangle 8">
                  <a:extLst>
                    <a:ext uri="{FF2B5EF4-FFF2-40B4-BE49-F238E27FC236}">
                      <a16:creationId xmlns:a16="http://schemas.microsoft.com/office/drawing/2014/main" id="{DA63717B-0DB6-420E-A017-8AC301C192A3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3" name="Picture Placeholder 2">
              <a:extLst>
                <a:ext uri="{FF2B5EF4-FFF2-40B4-BE49-F238E27FC236}">
                  <a16:creationId xmlns:a16="http://schemas.microsoft.com/office/drawing/2014/main" id="{7D6A599F-1A95-4202-B5D8-E9DF7F329C83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344EEB-95EC-4F6D-BBE3-C31B63869D45}"/>
              </a:ext>
            </a:extLst>
          </p:cNvPr>
          <p:cNvGrpSpPr/>
          <p:nvPr userDrawn="1"/>
        </p:nvGrpSpPr>
        <p:grpSpPr>
          <a:xfrm>
            <a:off x="0" y="5907289"/>
            <a:ext cx="12192000" cy="950711"/>
            <a:chOff x="0" y="5907289"/>
            <a:chExt cx="12192000" cy="950711"/>
          </a:xfrm>
          <a:solidFill>
            <a:schemeClr val="accent3">
              <a:lumMod val="60000"/>
              <a:lumOff val="40000"/>
            </a:schemeClr>
          </a:solidFill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D2DB692-2BCC-4762-A302-D97B83269789}"/>
                </a:ext>
              </a:extLst>
            </p:cNvPr>
            <p:cNvGrpSpPr/>
            <p:nvPr userDrawn="1"/>
          </p:nvGrpSpPr>
          <p:grpSpPr>
            <a:xfrm>
              <a:off x="373" y="5907289"/>
              <a:ext cx="12191627" cy="886330"/>
              <a:chOff x="1" y="5737141"/>
              <a:chExt cx="9143720" cy="886330"/>
            </a:xfrm>
            <a:grpFill/>
          </p:grpSpPr>
          <p:sp>
            <p:nvSpPr>
              <p:cNvPr id="3" name="Freeform 7">
                <a:extLst>
                  <a:ext uri="{FF2B5EF4-FFF2-40B4-BE49-F238E27FC236}">
                    <a16:creationId xmlns:a16="http://schemas.microsoft.com/office/drawing/2014/main" id="{2463FDBF-5C6A-4149-99BB-B018BB0BF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5737142"/>
                <a:ext cx="3153832" cy="886329"/>
              </a:xfrm>
              <a:custGeom>
                <a:avLst/>
                <a:gdLst>
                  <a:gd name="T0" fmla="*/ 59 w 1460"/>
                  <a:gd name="T1" fmla="*/ 347 h 410"/>
                  <a:gd name="T2" fmla="*/ 82 w 1460"/>
                  <a:gd name="T3" fmla="*/ 338 h 410"/>
                  <a:gd name="T4" fmla="*/ 130 w 1460"/>
                  <a:gd name="T5" fmla="*/ 350 h 410"/>
                  <a:gd name="T6" fmla="*/ 162 w 1460"/>
                  <a:gd name="T7" fmla="*/ 358 h 410"/>
                  <a:gd name="T8" fmla="*/ 225 w 1460"/>
                  <a:gd name="T9" fmla="*/ 295 h 410"/>
                  <a:gd name="T10" fmla="*/ 257 w 1460"/>
                  <a:gd name="T11" fmla="*/ 273 h 410"/>
                  <a:gd name="T12" fmla="*/ 309 w 1460"/>
                  <a:gd name="T13" fmla="*/ 361 h 410"/>
                  <a:gd name="T14" fmla="*/ 343 w 1460"/>
                  <a:gd name="T15" fmla="*/ 340 h 410"/>
                  <a:gd name="T16" fmla="*/ 388 w 1460"/>
                  <a:gd name="T17" fmla="*/ 187 h 410"/>
                  <a:gd name="T18" fmla="*/ 391 w 1460"/>
                  <a:gd name="T19" fmla="*/ 144 h 410"/>
                  <a:gd name="T20" fmla="*/ 395 w 1460"/>
                  <a:gd name="T21" fmla="*/ 46 h 410"/>
                  <a:gd name="T22" fmla="*/ 397 w 1460"/>
                  <a:gd name="T23" fmla="*/ 46 h 410"/>
                  <a:gd name="T24" fmla="*/ 401 w 1460"/>
                  <a:gd name="T25" fmla="*/ 144 h 410"/>
                  <a:gd name="T26" fmla="*/ 404 w 1460"/>
                  <a:gd name="T27" fmla="*/ 187 h 410"/>
                  <a:gd name="T28" fmla="*/ 439 w 1460"/>
                  <a:gd name="T29" fmla="*/ 369 h 410"/>
                  <a:gd name="T30" fmla="*/ 458 w 1460"/>
                  <a:gd name="T31" fmla="*/ 387 h 410"/>
                  <a:gd name="T32" fmla="*/ 479 w 1460"/>
                  <a:gd name="T33" fmla="*/ 373 h 410"/>
                  <a:gd name="T34" fmla="*/ 544 w 1460"/>
                  <a:gd name="T35" fmla="*/ 377 h 410"/>
                  <a:gd name="T36" fmla="*/ 562 w 1460"/>
                  <a:gd name="T37" fmla="*/ 390 h 410"/>
                  <a:gd name="T38" fmla="*/ 588 w 1460"/>
                  <a:gd name="T39" fmla="*/ 379 h 410"/>
                  <a:gd name="T40" fmla="*/ 602 w 1460"/>
                  <a:gd name="T41" fmla="*/ 377 h 410"/>
                  <a:gd name="T42" fmla="*/ 617 w 1460"/>
                  <a:gd name="T43" fmla="*/ 382 h 410"/>
                  <a:gd name="T44" fmla="*/ 625 w 1460"/>
                  <a:gd name="T45" fmla="*/ 373 h 410"/>
                  <a:gd name="T46" fmla="*/ 683 w 1460"/>
                  <a:gd name="T47" fmla="*/ 364 h 410"/>
                  <a:gd name="T48" fmla="*/ 702 w 1460"/>
                  <a:gd name="T49" fmla="*/ 364 h 410"/>
                  <a:gd name="T50" fmla="*/ 744 w 1460"/>
                  <a:gd name="T51" fmla="*/ 300 h 410"/>
                  <a:gd name="T52" fmla="*/ 758 w 1460"/>
                  <a:gd name="T53" fmla="*/ 302 h 410"/>
                  <a:gd name="T54" fmla="*/ 778 w 1460"/>
                  <a:gd name="T55" fmla="*/ 313 h 410"/>
                  <a:gd name="T56" fmla="*/ 801 w 1460"/>
                  <a:gd name="T57" fmla="*/ 324 h 410"/>
                  <a:gd name="T58" fmla="*/ 832 w 1460"/>
                  <a:gd name="T59" fmla="*/ 306 h 410"/>
                  <a:gd name="T60" fmla="*/ 843 w 1460"/>
                  <a:gd name="T61" fmla="*/ 355 h 410"/>
                  <a:gd name="T62" fmla="*/ 869 w 1460"/>
                  <a:gd name="T63" fmla="*/ 314 h 410"/>
                  <a:gd name="T64" fmla="*/ 881 w 1460"/>
                  <a:gd name="T65" fmla="*/ 272 h 410"/>
                  <a:gd name="T66" fmla="*/ 893 w 1460"/>
                  <a:gd name="T67" fmla="*/ 251 h 410"/>
                  <a:gd name="T68" fmla="*/ 930 w 1460"/>
                  <a:gd name="T69" fmla="*/ 231 h 410"/>
                  <a:gd name="T70" fmla="*/ 947 w 1460"/>
                  <a:gd name="T71" fmla="*/ 227 h 410"/>
                  <a:gd name="T72" fmla="*/ 968 w 1460"/>
                  <a:gd name="T73" fmla="*/ 261 h 410"/>
                  <a:gd name="T74" fmla="*/ 994 w 1460"/>
                  <a:gd name="T75" fmla="*/ 315 h 410"/>
                  <a:gd name="T76" fmla="*/ 1035 w 1460"/>
                  <a:gd name="T77" fmla="*/ 327 h 410"/>
                  <a:gd name="T78" fmla="*/ 1044 w 1460"/>
                  <a:gd name="T79" fmla="*/ 322 h 410"/>
                  <a:gd name="T80" fmla="*/ 1069 w 1460"/>
                  <a:gd name="T81" fmla="*/ 305 h 410"/>
                  <a:gd name="T82" fmla="*/ 1084 w 1460"/>
                  <a:gd name="T83" fmla="*/ 257 h 410"/>
                  <a:gd name="T84" fmla="*/ 1129 w 1460"/>
                  <a:gd name="T85" fmla="*/ 280 h 410"/>
                  <a:gd name="T86" fmla="*/ 1142 w 1460"/>
                  <a:gd name="T87" fmla="*/ 329 h 410"/>
                  <a:gd name="T88" fmla="*/ 1161 w 1460"/>
                  <a:gd name="T89" fmla="*/ 340 h 410"/>
                  <a:gd name="T90" fmla="*/ 1187 w 1460"/>
                  <a:gd name="T91" fmla="*/ 340 h 410"/>
                  <a:gd name="T92" fmla="*/ 1209 w 1460"/>
                  <a:gd name="T93" fmla="*/ 336 h 410"/>
                  <a:gd name="T94" fmla="*/ 1231 w 1460"/>
                  <a:gd name="T95" fmla="*/ 322 h 410"/>
                  <a:gd name="T96" fmla="*/ 1257 w 1460"/>
                  <a:gd name="T97" fmla="*/ 318 h 410"/>
                  <a:gd name="T98" fmla="*/ 1294 w 1460"/>
                  <a:gd name="T99" fmla="*/ 344 h 410"/>
                  <a:gd name="T100" fmla="*/ 1330 w 1460"/>
                  <a:gd name="T101" fmla="*/ 327 h 410"/>
                  <a:gd name="T102" fmla="*/ 1351 w 1460"/>
                  <a:gd name="T103" fmla="*/ 165 h 410"/>
                  <a:gd name="T104" fmla="*/ 1401 w 1460"/>
                  <a:gd name="T105" fmla="*/ 152 h 410"/>
                  <a:gd name="T106" fmla="*/ 1426 w 1460"/>
                  <a:gd name="T107" fmla="*/ 281 h 410"/>
                  <a:gd name="T108" fmla="*/ 1460 w 1460"/>
                  <a:gd name="T109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0" h="410">
                    <a:moveTo>
                      <a:pt x="0" y="410"/>
                    </a:moveTo>
                    <a:cubicBezTo>
                      <a:pt x="0" y="321"/>
                      <a:pt x="0" y="321"/>
                      <a:pt x="0" y="321"/>
                    </a:cubicBezTo>
                    <a:cubicBezTo>
                      <a:pt x="8" y="321"/>
                      <a:pt x="16" y="321"/>
                      <a:pt x="24" y="321"/>
                    </a:cubicBezTo>
                    <a:cubicBezTo>
                      <a:pt x="24" y="326"/>
                      <a:pt x="24" y="330"/>
                      <a:pt x="24" y="335"/>
                    </a:cubicBezTo>
                    <a:cubicBezTo>
                      <a:pt x="30" y="335"/>
                      <a:pt x="37" y="335"/>
                      <a:pt x="43" y="335"/>
                    </a:cubicBezTo>
                    <a:cubicBezTo>
                      <a:pt x="43" y="339"/>
                      <a:pt x="43" y="343"/>
                      <a:pt x="43" y="347"/>
                    </a:cubicBezTo>
                    <a:cubicBezTo>
                      <a:pt x="48" y="347"/>
                      <a:pt x="54" y="347"/>
                      <a:pt x="59" y="347"/>
                    </a:cubicBezTo>
                    <a:cubicBezTo>
                      <a:pt x="59" y="339"/>
                      <a:pt x="59" y="331"/>
                      <a:pt x="59" y="324"/>
                    </a:cubicBezTo>
                    <a:cubicBezTo>
                      <a:pt x="62" y="324"/>
                      <a:pt x="64" y="324"/>
                      <a:pt x="67" y="324"/>
                    </a:cubicBezTo>
                    <a:cubicBezTo>
                      <a:pt x="67" y="323"/>
                      <a:pt x="67" y="322"/>
                      <a:pt x="67" y="321"/>
                    </a:cubicBezTo>
                    <a:cubicBezTo>
                      <a:pt x="69" y="321"/>
                      <a:pt x="71" y="321"/>
                      <a:pt x="73" y="321"/>
                    </a:cubicBezTo>
                    <a:cubicBezTo>
                      <a:pt x="73" y="322"/>
                      <a:pt x="73" y="323"/>
                      <a:pt x="73" y="324"/>
                    </a:cubicBezTo>
                    <a:cubicBezTo>
                      <a:pt x="76" y="324"/>
                      <a:pt x="79" y="324"/>
                      <a:pt x="82" y="324"/>
                    </a:cubicBezTo>
                    <a:cubicBezTo>
                      <a:pt x="82" y="329"/>
                      <a:pt x="82" y="333"/>
                      <a:pt x="82" y="338"/>
                    </a:cubicBezTo>
                    <a:cubicBezTo>
                      <a:pt x="91" y="338"/>
                      <a:pt x="101" y="338"/>
                      <a:pt x="110" y="338"/>
                    </a:cubicBezTo>
                    <a:cubicBezTo>
                      <a:pt x="110" y="340"/>
                      <a:pt x="110" y="342"/>
                      <a:pt x="110" y="344"/>
                    </a:cubicBezTo>
                    <a:cubicBezTo>
                      <a:pt x="111" y="344"/>
                      <a:pt x="113" y="344"/>
                      <a:pt x="114" y="344"/>
                    </a:cubicBezTo>
                    <a:cubicBezTo>
                      <a:pt x="114" y="347"/>
                      <a:pt x="114" y="349"/>
                      <a:pt x="114" y="352"/>
                    </a:cubicBezTo>
                    <a:cubicBezTo>
                      <a:pt x="117" y="352"/>
                      <a:pt x="121" y="352"/>
                      <a:pt x="124" y="352"/>
                    </a:cubicBezTo>
                    <a:cubicBezTo>
                      <a:pt x="124" y="351"/>
                      <a:pt x="124" y="350"/>
                      <a:pt x="124" y="350"/>
                    </a:cubicBezTo>
                    <a:cubicBezTo>
                      <a:pt x="126" y="350"/>
                      <a:pt x="128" y="350"/>
                      <a:pt x="130" y="350"/>
                    </a:cubicBezTo>
                    <a:cubicBezTo>
                      <a:pt x="130" y="350"/>
                      <a:pt x="130" y="351"/>
                      <a:pt x="130" y="352"/>
                    </a:cubicBezTo>
                    <a:cubicBezTo>
                      <a:pt x="134" y="352"/>
                      <a:pt x="139" y="352"/>
                      <a:pt x="144" y="352"/>
                    </a:cubicBezTo>
                    <a:cubicBezTo>
                      <a:pt x="144" y="354"/>
                      <a:pt x="144" y="356"/>
                      <a:pt x="144" y="358"/>
                    </a:cubicBezTo>
                    <a:cubicBezTo>
                      <a:pt x="148" y="358"/>
                      <a:pt x="152" y="358"/>
                      <a:pt x="156" y="358"/>
                    </a:cubicBezTo>
                    <a:cubicBezTo>
                      <a:pt x="156" y="357"/>
                      <a:pt x="156" y="357"/>
                      <a:pt x="156" y="356"/>
                    </a:cubicBezTo>
                    <a:cubicBezTo>
                      <a:pt x="158" y="356"/>
                      <a:pt x="160" y="356"/>
                      <a:pt x="162" y="356"/>
                    </a:cubicBezTo>
                    <a:cubicBezTo>
                      <a:pt x="162" y="357"/>
                      <a:pt x="162" y="357"/>
                      <a:pt x="162" y="358"/>
                    </a:cubicBezTo>
                    <a:cubicBezTo>
                      <a:pt x="166" y="358"/>
                      <a:pt x="170" y="358"/>
                      <a:pt x="173" y="358"/>
                    </a:cubicBezTo>
                    <a:cubicBezTo>
                      <a:pt x="173" y="240"/>
                      <a:pt x="173" y="240"/>
                      <a:pt x="173" y="240"/>
                    </a:cubicBezTo>
                    <a:cubicBezTo>
                      <a:pt x="186" y="240"/>
                      <a:pt x="186" y="240"/>
                      <a:pt x="186" y="240"/>
                    </a:cubicBezTo>
                    <a:cubicBezTo>
                      <a:pt x="186" y="236"/>
                      <a:pt x="186" y="236"/>
                      <a:pt x="186" y="236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4" y="259"/>
                      <a:pt x="214" y="277"/>
                      <a:pt x="214" y="295"/>
                    </a:cubicBezTo>
                    <a:cubicBezTo>
                      <a:pt x="218" y="295"/>
                      <a:pt x="222" y="295"/>
                      <a:pt x="225" y="295"/>
                    </a:cubicBezTo>
                    <a:cubicBezTo>
                      <a:pt x="226" y="295"/>
                      <a:pt x="226" y="294"/>
                      <a:pt x="227" y="293"/>
                    </a:cubicBezTo>
                    <a:cubicBezTo>
                      <a:pt x="228" y="293"/>
                      <a:pt x="230" y="293"/>
                      <a:pt x="231" y="293"/>
                    </a:cubicBezTo>
                    <a:cubicBezTo>
                      <a:pt x="232" y="294"/>
                      <a:pt x="232" y="295"/>
                      <a:pt x="233" y="295"/>
                    </a:cubicBezTo>
                    <a:cubicBezTo>
                      <a:pt x="237" y="295"/>
                      <a:pt x="242" y="295"/>
                      <a:pt x="246" y="295"/>
                    </a:cubicBezTo>
                    <a:cubicBezTo>
                      <a:pt x="246" y="306"/>
                      <a:pt x="246" y="316"/>
                      <a:pt x="246" y="326"/>
                    </a:cubicBezTo>
                    <a:cubicBezTo>
                      <a:pt x="250" y="326"/>
                      <a:pt x="253" y="326"/>
                      <a:pt x="257" y="326"/>
                    </a:cubicBezTo>
                    <a:cubicBezTo>
                      <a:pt x="257" y="309"/>
                      <a:pt x="257" y="291"/>
                      <a:pt x="257" y="273"/>
                    </a:cubicBezTo>
                    <a:cubicBezTo>
                      <a:pt x="259" y="273"/>
                      <a:pt x="261" y="273"/>
                      <a:pt x="262" y="273"/>
                    </a:cubicBezTo>
                    <a:cubicBezTo>
                      <a:pt x="262" y="272"/>
                      <a:pt x="262" y="270"/>
                      <a:pt x="262" y="269"/>
                    </a:cubicBezTo>
                    <a:cubicBezTo>
                      <a:pt x="274" y="269"/>
                      <a:pt x="286" y="269"/>
                      <a:pt x="298" y="269"/>
                    </a:cubicBezTo>
                    <a:cubicBezTo>
                      <a:pt x="299" y="270"/>
                      <a:pt x="300" y="271"/>
                      <a:pt x="301" y="272"/>
                    </a:cubicBezTo>
                    <a:cubicBezTo>
                      <a:pt x="301" y="300"/>
                      <a:pt x="301" y="327"/>
                      <a:pt x="301" y="355"/>
                    </a:cubicBezTo>
                    <a:cubicBezTo>
                      <a:pt x="303" y="355"/>
                      <a:pt x="306" y="355"/>
                      <a:pt x="309" y="355"/>
                    </a:cubicBezTo>
                    <a:cubicBezTo>
                      <a:pt x="309" y="357"/>
                      <a:pt x="309" y="359"/>
                      <a:pt x="309" y="361"/>
                    </a:cubicBezTo>
                    <a:cubicBezTo>
                      <a:pt x="311" y="361"/>
                      <a:pt x="314" y="361"/>
                      <a:pt x="316" y="361"/>
                    </a:cubicBezTo>
                    <a:cubicBezTo>
                      <a:pt x="316" y="354"/>
                      <a:pt x="316" y="347"/>
                      <a:pt x="316" y="340"/>
                    </a:cubicBezTo>
                    <a:cubicBezTo>
                      <a:pt x="319" y="340"/>
                      <a:pt x="323" y="340"/>
                      <a:pt x="326" y="340"/>
                    </a:cubicBezTo>
                    <a:cubicBezTo>
                      <a:pt x="326" y="339"/>
                      <a:pt x="326" y="338"/>
                      <a:pt x="326" y="337"/>
                    </a:cubicBezTo>
                    <a:cubicBezTo>
                      <a:pt x="330" y="337"/>
                      <a:pt x="333" y="337"/>
                      <a:pt x="337" y="337"/>
                    </a:cubicBezTo>
                    <a:cubicBezTo>
                      <a:pt x="337" y="338"/>
                      <a:pt x="337" y="339"/>
                      <a:pt x="337" y="340"/>
                    </a:cubicBezTo>
                    <a:cubicBezTo>
                      <a:pt x="339" y="340"/>
                      <a:pt x="341" y="340"/>
                      <a:pt x="343" y="340"/>
                    </a:cubicBezTo>
                    <a:cubicBezTo>
                      <a:pt x="344" y="338"/>
                      <a:pt x="344" y="337"/>
                      <a:pt x="344" y="336"/>
                    </a:cubicBezTo>
                    <a:cubicBezTo>
                      <a:pt x="345" y="336"/>
                      <a:pt x="346" y="336"/>
                      <a:pt x="347" y="336"/>
                    </a:cubicBezTo>
                    <a:cubicBezTo>
                      <a:pt x="347" y="337"/>
                      <a:pt x="348" y="338"/>
                      <a:pt x="348" y="339"/>
                    </a:cubicBezTo>
                    <a:cubicBezTo>
                      <a:pt x="349" y="339"/>
                      <a:pt x="350" y="339"/>
                      <a:pt x="352" y="339"/>
                    </a:cubicBezTo>
                    <a:cubicBezTo>
                      <a:pt x="352" y="328"/>
                      <a:pt x="352" y="316"/>
                      <a:pt x="352" y="304"/>
                    </a:cubicBezTo>
                    <a:cubicBezTo>
                      <a:pt x="362" y="304"/>
                      <a:pt x="373" y="304"/>
                      <a:pt x="384" y="304"/>
                    </a:cubicBezTo>
                    <a:cubicBezTo>
                      <a:pt x="385" y="265"/>
                      <a:pt x="387" y="226"/>
                      <a:pt x="388" y="187"/>
                    </a:cubicBezTo>
                    <a:cubicBezTo>
                      <a:pt x="384" y="186"/>
                      <a:pt x="372" y="182"/>
                      <a:pt x="382" y="177"/>
                    </a:cubicBezTo>
                    <a:cubicBezTo>
                      <a:pt x="381" y="176"/>
                      <a:pt x="380" y="175"/>
                      <a:pt x="379" y="175"/>
                    </a:cubicBezTo>
                    <a:cubicBezTo>
                      <a:pt x="379" y="168"/>
                      <a:pt x="379" y="168"/>
                      <a:pt x="383" y="164"/>
                    </a:cubicBezTo>
                    <a:cubicBezTo>
                      <a:pt x="383" y="162"/>
                      <a:pt x="383" y="159"/>
                      <a:pt x="383" y="156"/>
                    </a:cubicBezTo>
                    <a:cubicBezTo>
                      <a:pt x="385" y="156"/>
                      <a:pt x="388" y="156"/>
                      <a:pt x="390" y="156"/>
                    </a:cubicBezTo>
                    <a:cubicBezTo>
                      <a:pt x="390" y="152"/>
                      <a:pt x="390" y="149"/>
                      <a:pt x="390" y="146"/>
                    </a:cubicBezTo>
                    <a:cubicBezTo>
                      <a:pt x="390" y="145"/>
                      <a:pt x="391" y="145"/>
                      <a:pt x="391" y="144"/>
                    </a:cubicBezTo>
                    <a:cubicBezTo>
                      <a:pt x="391" y="132"/>
                      <a:pt x="391" y="120"/>
                      <a:pt x="391" y="108"/>
                    </a:cubicBezTo>
                    <a:cubicBezTo>
                      <a:pt x="391" y="107"/>
                      <a:pt x="390" y="106"/>
                      <a:pt x="390" y="105"/>
                    </a:cubicBezTo>
                    <a:cubicBezTo>
                      <a:pt x="391" y="104"/>
                      <a:pt x="392" y="103"/>
                      <a:pt x="393" y="102"/>
                    </a:cubicBezTo>
                    <a:cubicBezTo>
                      <a:pt x="393" y="93"/>
                      <a:pt x="393" y="84"/>
                      <a:pt x="393" y="75"/>
                    </a:cubicBezTo>
                    <a:cubicBezTo>
                      <a:pt x="393" y="75"/>
                      <a:pt x="394" y="74"/>
                      <a:pt x="394" y="73"/>
                    </a:cubicBezTo>
                    <a:cubicBezTo>
                      <a:pt x="394" y="65"/>
                      <a:pt x="394" y="56"/>
                      <a:pt x="394" y="47"/>
                    </a:cubicBezTo>
                    <a:cubicBezTo>
                      <a:pt x="394" y="47"/>
                      <a:pt x="395" y="46"/>
                      <a:pt x="395" y="46"/>
                    </a:cubicBezTo>
                    <a:cubicBezTo>
                      <a:pt x="395" y="43"/>
                      <a:pt x="395" y="41"/>
                      <a:pt x="395" y="38"/>
                    </a:cubicBezTo>
                    <a:cubicBezTo>
                      <a:pt x="395" y="38"/>
                      <a:pt x="395" y="37"/>
                      <a:pt x="396" y="37"/>
                    </a:cubicBezTo>
                    <a:cubicBezTo>
                      <a:pt x="396" y="32"/>
                      <a:pt x="396" y="28"/>
                      <a:pt x="396" y="23"/>
                    </a:cubicBezTo>
                    <a:cubicBezTo>
                      <a:pt x="396" y="23"/>
                      <a:pt x="396" y="23"/>
                      <a:pt x="396" y="23"/>
                    </a:cubicBezTo>
                    <a:cubicBezTo>
                      <a:pt x="396" y="28"/>
                      <a:pt x="396" y="32"/>
                      <a:pt x="396" y="37"/>
                    </a:cubicBezTo>
                    <a:cubicBezTo>
                      <a:pt x="397" y="37"/>
                      <a:pt x="397" y="38"/>
                      <a:pt x="397" y="38"/>
                    </a:cubicBezTo>
                    <a:cubicBezTo>
                      <a:pt x="397" y="41"/>
                      <a:pt x="397" y="43"/>
                      <a:pt x="397" y="46"/>
                    </a:cubicBezTo>
                    <a:cubicBezTo>
                      <a:pt x="398" y="46"/>
                      <a:pt x="398" y="47"/>
                      <a:pt x="398" y="47"/>
                    </a:cubicBezTo>
                    <a:cubicBezTo>
                      <a:pt x="398" y="56"/>
                      <a:pt x="398" y="65"/>
                      <a:pt x="398" y="73"/>
                    </a:cubicBezTo>
                    <a:cubicBezTo>
                      <a:pt x="399" y="74"/>
                      <a:pt x="399" y="74"/>
                      <a:pt x="399" y="75"/>
                    </a:cubicBezTo>
                    <a:cubicBezTo>
                      <a:pt x="399" y="84"/>
                      <a:pt x="399" y="93"/>
                      <a:pt x="399" y="102"/>
                    </a:cubicBezTo>
                    <a:cubicBezTo>
                      <a:pt x="400" y="103"/>
                      <a:pt x="401" y="104"/>
                      <a:pt x="402" y="105"/>
                    </a:cubicBezTo>
                    <a:cubicBezTo>
                      <a:pt x="402" y="106"/>
                      <a:pt x="401" y="107"/>
                      <a:pt x="401" y="108"/>
                    </a:cubicBezTo>
                    <a:cubicBezTo>
                      <a:pt x="401" y="120"/>
                      <a:pt x="401" y="132"/>
                      <a:pt x="401" y="144"/>
                    </a:cubicBezTo>
                    <a:cubicBezTo>
                      <a:pt x="401" y="145"/>
                      <a:pt x="402" y="145"/>
                      <a:pt x="402" y="146"/>
                    </a:cubicBezTo>
                    <a:cubicBezTo>
                      <a:pt x="402" y="149"/>
                      <a:pt x="402" y="152"/>
                      <a:pt x="402" y="156"/>
                    </a:cubicBezTo>
                    <a:cubicBezTo>
                      <a:pt x="405" y="156"/>
                      <a:pt x="407" y="156"/>
                      <a:pt x="409" y="156"/>
                    </a:cubicBezTo>
                    <a:cubicBezTo>
                      <a:pt x="409" y="159"/>
                      <a:pt x="409" y="162"/>
                      <a:pt x="409" y="164"/>
                    </a:cubicBezTo>
                    <a:cubicBezTo>
                      <a:pt x="414" y="168"/>
                      <a:pt x="413" y="169"/>
                      <a:pt x="413" y="175"/>
                    </a:cubicBezTo>
                    <a:cubicBezTo>
                      <a:pt x="412" y="175"/>
                      <a:pt x="411" y="176"/>
                      <a:pt x="410" y="177"/>
                    </a:cubicBezTo>
                    <a:cubicBezTo>
                      <a:pt x="421" y="181"/>
                      <a:pt x="409" y="187"/>
                      <a:pt x="404" y="187"/>
                    </a:cubicBezTo>
                    <a:cubicBezTo>
                      <a:pt x="407" y="254"/>
                      <a:pt x="409" y="320"/>
                      <a:pt x="412" y="387"/>
                    </a:cubicBezTo>
                    <a:cubicBezTo>
                      <a:pt x="414" y="387"/>
                      <a:pt x="415" y="387"/>
                      <a:pt x="417" y="387"/>
                    </a:cubicBezTo>
                    <a:cubicBezTo>
                      <a:pt x="417" y="383"/>
                      <a:pt x="417" y="379"/>
                      <a:pt x="417" y="375"/>
                    </a:cubicBezTo>
                    <a:cubicBezTo>
                      <a:pt x="423" y="375"/>
                      <a:pt x="430" y="375"/>
                      <a:pt x="436" y="375"/>
                    </a:cubicBezTo>
                    <a:cubicBezTo>
                      <a:pt x="436" y="380"/>
                      <a:pt x="436" y="384"/>
                      <a:pt x="436" y="389"/>
                    </a:cubicBezTo>
                    <a:cubicBezTo>
                      <a:pt x="437" y="389"/>
                      <a:pt x="438" y="389"/>
                      <a:pt x="439" y="389"/>
                    </a:cubicBezTo>
                    <a:cubicBezTo>
                      <a:pt x="439" y="382"/>
                      <a:pt x="439" y="376"/>
                      <a:pt x="439" y="369"/>
                    </a:cubicBezTo>
                    <a:cubicBezTo>
                      <a:pt x="440" y="369"/>
                      <a:pt x="441" y="369"/>
                      <a:pt x="442" y="369"/>
                    </a:cubicBezTo>
                    <a:cubicBezTo>
                      <a:pt x="442" y="376"/>
                      <a:pt x="442" y="382"/>
                      <a:pt x="442" y="388"/>
                    </a:cubicBezTo>
                    <a:cubicBezTo>
                      <a:pt x="443" y="388"/>
                      <a:pt x="444" y="388"/>
                      <a:pt x="445" y="388"/>
                    </a:cubicBezTo>
                    <a:cubicBezTo>
                      <a:pt x="445" y="385"/>
                      <a:pt x="445" y="381"/>
                      <a:pt x="445" y="378"/>
                    </a:cubicBezTo>
                    <a:cubicBezTo>
                      <a:pt x="445" y="378"/>
                      <a:pt x="446" y="378"/>
                      <a:pt x="446" y="378"/>
                    </a:cubicBezTo>
                    <a:cubicBezTo>
                      <a:pt x="446" y="381"/>
                      <a:pt x="446" y="384"/>
                      <a:pt x="446" y="388"/>
                    </a:cubicBezTo>
                    <a:cubicBezTo>
                      <a:pt x="450" y="388"/>
                      <a:pt x="454" y="388"/>
                      <a:pt x="458" y="387"/>
                    </a:cubicBezTo>
                    <a:cubicBezTo>
                      <a:pt x="458" y="384"/>
                      <a:pt x="458" y="380"/>
                      <a:pt x="458" y="376"/>
                    </a:cubicBezTo>
                    <a:cubicBezTo>
                      <a:pt x="460" y="376"/>
                      <a:pt x="463" y="376"/>
                      <a:pt x="465" y="376"/>
                    </a:cubicBezTo>
                    <a:cubicBezTo>
                      <a:pt x="465" y="375"/>
                      <a:pt x="465" y="374"/>
                      <a:pt x="465" y="373"/>
                    </a:cubicBezTo>
                    <a:cubicBezTo>
                      <a:pt x="468" y="373"/>
                      <a:pt x="471" y="373"/>
                      <a:pt x="473" y="373"/>
                    </a:cubicBezTo>
                    <a:cubicBezTo>
                      <a:pt x="473" y="374"/>
                      <a:pt x="473" y="374"/>
                      <a:pt x="473" y="375"/>
                    </a:cubicBezTo>
                    <a:cubicBezTo>
                      <a:pt x="475" y="375"/>
                      <a:pt x="477" y="375"/>
                      <a:pt x="479" y="375"/>
                    </a:cubicBezTo>
                    <a:cubicBezTo>
                      <a:pt x="479" y="374"/>
                      <a:pt x="479" y="374"/>
                      <a:pt x="479" y="373"/>
                    </a:cubicBezTo>
                    <a:cubicBezTo>
                      <a:pt x="497" y="373"/>
                      <a:pt x="515" y="373"/>
                      <a:pt x="533" y="373"/>
                    </a:cubicBezTo>
                    <a:cubicBezTo>
                      <a:pt x="533" y="372"/>
                      <a:pt x="533" y="371"/>
                      <a:pt x="533" y="370"/>
                    </a:cubicBezTo>
                    <a:cubicBezTo>
                      <a:pt x="534" y="370"/>
                      <a:pt x="536" y="370"/>
                      <a:pt x="537" y="370"/>
                    </a:cubicBezTo>
                    <a:cubicBezTo>
                      <a:pt x="537" y="371"/>
                      <a:pt x="537" y="372"/>
                      <a:pt x="537" y="373"/>
                    </a:cubicBezTo>
                    <a:cubicBezTo>
                      <a:pt x="538" y="373"/>
                      <a:pt x="540" y="373"/>
                      <a:pt x="541" y="373"/>
                    </a:cubicBezTo>
                    <a:cubicBezTo>
                      <a:pt x="541" y="374"/>
                      <a:pt x="541" y="376"/>
                      <a:pt x="541" y="377"/>
                    </a:cubicBezTo>
                    <a:cubicBezTo>
                      <a:pt x="542" y="377"/>
                      <a:pt x="543" y="377"/>
                      <a:pt x="544" y="377"/>
                    </a:cubicBezTo>
                    <a:cubicBezTo>
                      <a:pt x="544" y="377"/>
                      <a:pt x="544" y="376"/>
                      <a:pt x="544" y="375"/>
                    </a:cubicBezTo>
                    <a:cubicBezTo>
                      <a:pt x="545" y="375"/>
                      <a:pt x="546" y="375"/>
                      <a:pt x="547" y="375"/>
                    </a:cubicBezTo>
                    <a:cubicBezTo>
                      <a:pt x="547" y="376"/>
                      <a:pt x="547" y="377"/>
                      <a:pt x="547" y="377"/>
                    </a:cubicBezTo>
                    <a:cubicBezTo>
                      <a:pt x="550" y="377"/>
                      <a:pt x="553" y="377"/>
                      <a:pt x="556" y="377"/>
                    </a:cubicBezTo>
                    <a:cubicBezTo>
                      <a:pt x="556" y="376"/>
                      <a:pt x="556" y="375"/>
                      <a:pt x="556" y="374"/>
                    </a:cubicBezTo>
                    <a:cubicBezTo>
                      <a:pt x="558" y="374"/>
                      <a:pt x="560" y="374"/>
                      <a:pt x="562" y="374"/>
                    </a:cubicBezTo>
                    <a:cubicBezTo>
                      <a:pt x="562" y="379"/>
                      <a:pt x="562" y="385"/>
                      <a:pt x="562" y="390"/>
                    </a:cubicBezTo>
                    <a:cubicBezTo>
                      <a:pt x="563" y="390"/>
                      <a:pt x="563" y="390"/>
                      <a:pt x="564" y="390"/>
                    </a:cubicBezTo>
                    <a:cubicBezTo>
                      <a:pt x="564" y="389"/>
                      <a:pt x="564" y="387"/>
                      <a:pt x="564" y="386"/>
                    </a:cubicBezTo>
                    <a:cubicBezTo>
                      <a:pt x="565" y="386"/>
                      <a:pt x="567" y="386"/>
                      <a:pt x="568" y="386"/>
                    </a:cubicBezTo>
                    <a:cubicBezTo>
                      <a:pt x="568" y="387"/>
                      <a:pt x="568" y="389"/>
                      <a:pt x="568" y="390"/>
                    </a:cubicBezTo>
                    <a:cubicBezTo>
                      <a:pt x="571" y="390"/>
                      <a:pt x="575" y="390"/>
                      <a:pt x="578" y="390"/>
                    </a:cubicBezTo>
                    <a:cubicBezTo>
                      <a:pt x="578" y="382"/>
                      <a:pt x="578" y="382"/>
                      <a:pt x="578" y="382"/>
                    </a:cubicBezTo>
                    <a:cubicBezTo>
                      <a:pt x="588" y="379"/>
                      <a:pt x="588" y="379"/>
                      <a:pt x="588" y="379"/>
                    </a:cubicBezTo>
                    <a:cubicBezTo>
                      <a:pt x="588" y="374"/>
                      <a:pt x="589" y="368"/>
                      <a:pt x="589" y="362"/>
                    </a:cubicBezTo>
                    <a:cubicBezTo>
                      <a:pt x="590" y="362"/>
                      <a:pt x="591" y="362"/>
                      <a:pt x="592" y="362"/>
                    </a:cubicBezTo>
                    <a:cubicBezTo>
                      <a:pt x="592" y="368"/>
                      <a:pt x="593" y="374"/>
                      <a:pt x="593" y="379"/>
                    </a:cubicBezTo>
                    <a:cubicBezTo>
                      <a:pt x="594" y="379"/>
                      <a:pt x="596" y="379"/>
                      <a:pt x="597" y="379"/>
                    </a:cubicBezTo>
                    <a:cubicBezTo>
                      <a:pt x="597" y="374"/>
                      <a:pt x="597" y="368"/>
                      <a:pt x="598" y="362"/>
                    </a:cubicBezTo>
                    <a:cubicBezTo>
                      <a:pt x="599" y="362"/>
                      <a:pt x="600" y="362"/>
                      <a:pt x="601" y="362"/>
                    </a:cubicBezTo>
                    <a:cubicBezTo>
                      <a:pt x="601" y="367"/>
                      <a:pt x="602" y="372"/>
                      <a:pt x="602" y="377"/>
                    </a:cubicBezTo>
                    <a:cubicBezTo>
                      <a:pt x="603" y="377"/>
                      <a:pt x="604" y="377"/>
                      <a:pt x="606" y="377"/>
                    </a:cubicBezTo>
                    <a:cubicBezTo>
                      <a:pt x="606" y="378"/>
                      <a:pt x="606" y="378"/>
                      <a:pt x="606" y="379"/>
                    </a:cubicBezTo>
                    <a:cubicBezTo>
                      <a:pt x="607" y="379"/>
                      <a:pt x="609" y="379"/>
                      <a:pt x="610" y="379"/>
                    </a:cubicBezTo>
                    <a:cubicBezTo>
                      <a:pt x="610" y="378"/>
                      <a:pt x="610" y="378"/>
                      <a:pt x="610" y="377"/>
                    </a:cubicBezTo>
                    <a:cubicBezTo>
                      <a:pt x="612" y="377"/>
                      <a:pt x="613" y="377"/>
                      <a:pt x="615" y="377"/>
                    </a:cubicBezTo>
                    <a:cubicBezTo>
                      <a:pt x="615" y="379"/>
                      <a:pt x="615" y="380"/>
                      <a:pt x="615" y="381"/>
                    </a:cubicBezTo>
                    <a:cubicBezTo>
                      <a:pt x="616" y="382"/>
                      <a:pt x="617" y="382"/>
                      <a:pt x="617" y="382"/>
                    </a:cubicBezTo>
                    <a:cubicBezTo>
                      <a:pt x="617" y="383"/>
                      <a:pt x="617" y="384"/>
                      <a:pt x="617" y="385"/>
                    </a:cubicBezTo>
                    <a:cubicBezTo>
                      <a:pt x="617" y="385"/>
                      <a:pt x="617" y="385"/>
                      <a:pt x="617" y="385"/>
                    </a:cubicBezTo>
                    <a:cubicBezTo>
                      <a:pt x="617" y="387"/>
                      <a:pt x="617" y="389"/>
                      <a:pt x="617" y="391"/>
                    </a:cubicBezTo>
                    <a:cubicBezTo>
                      <a:pt x="620" y="391"/>
                      <a:pt x="624" y="391"/>
                      <a:pt x="628" y="391"/>
                    </a:cubicBezTo>
                    <a:cubicBezTo>
                      <a:pt x="628" y="386"/>
                      <a:pt x="628" y="381"/>
                      <a:pt x="628" y="375"/>
                    </a:cubicBezTo>
                    <a:cubicBezTo>
                      <a:pt x="627" y="375"/>
                      <a:pt x="626" y="375"/>
                      <a:pt x="625" y="375"/>
                    </a:cubicBezTo>
                    <a:cubicBezTo>
                      <a:pt x="625" y="374"/>
                      <a:pt x="625" y="374"/>
                      <a:pt x="625" y="373"/>
                    </a:cubicBezTo>
                    <a:cubicBezTo>
                      <a:pt x="627" y="373"/>
                      <a:pt x="629" y="373"/>
                      <a:pt x="630" y="373"/>
                    </a:cubicBezTo>
                    <a:cubicBezTo>
                      <a:pt x="630" y="370"/>
                      <a:pt x="630" y="368"/>
                      <a:pt x="630" y="365"/>
                    </a:cubicBezTo>
                    <a:cubicBezTo>
                      <a:pt x="643" y="365"/>
                      <a:pt x="656" y="365"/>
                      <a:pt x="668" y="365"/>
                    </a:cubicBezTo>
                    <a:cubicBezTo>
                      <a:pt x="668" y="368"/>
                      <a:pt x="668" y="370"/>
                      <a:pt x="668" y="373"/>
                    </a:cubicBezTo>
                    <a:cubicBezTo>
                      <a:pt x="672" y="373"/>
                      <a:pt x="676" y="373"/>
                      <a:pt x="679" y="372"/>
                    </a:cubicBezTo>
                    <a:cubicBezTo>
                      <a:pt x="679" y="370"/>
                      <a:pt x="679" y="367"/>
                      <a:pt x="679" y="364"/>
                    </a:cubicBezTo>
                    <a:cubicBezTo>
                      <a:pt x="681" y="364"/>
                      <a:pt x="682" y="364"/>
                      <a:pt x="683" y="364"/>
                    </a:cubicBezTo>
                    <a:cubicBezTo>
                      <a:pt x="683" y="360"/>
                      <a:pt x="683" y="355"/>
                      <a:pt x="683" y="350"/>
                    </a:cubicBezTo>
                    <a:cubicBezTo>
                      <a:pt x="685" y="350"/>
                      <a:pt x="687" y="350"/>
                      <a:pt x="688" y="350"/>
                    </a:cubicBezTo>
                    <a:cubicBezTo>
                      <a:pt x="689" y="350"/>
                      <a:pt x="689" y="349"/>
                      <a:pt x="690" y="349"/>
                    </a:cubicBezTo>
                    <a:cubicBezTo>
                      <a:pt x="691" y="349"/>
                      <a:pt x="693" y="349"/>
                      <a:pt x="695" y="349"/>
                    </a:cubicBezTo>
                    <a:cubicBezTo>
                      <a:pt x="695" y="349"/>
                      <a:pt x="696" y="350"/>
                      <a:pt x="696" y="350"/>
                    </a:cubicBezTo>
                    <a:cubicBezTo>
                      <a:pt x="698" y="350"/>
                      <a:pt x="700" y="350"/>
                      <a:pt x="702" y="350"/>
                    </a:cubicBezTo>
                    <a:cubicBezTo>
                      <a:pt x="702" y="355"/>
                      <a:pt x="702" y="359"/>
                      <a:pt x="702" y="364"/>
                    </a:cubicBezTo>
                    <a:cubicBezTo>
                      <a:pt x="707" y="364"/>
                      <a:pt x="712" y="364"/>
                      <a:pt x="717" y="364"/>
                    </a:cubicBezTo>
                    <a:cubicBezTo>
                      <a:pt x="717" y="362"/>
                      <a:pt x="717" y="360"/>
                      <a:pt x="717" y="358"/>
                    </a:cubicBezTo>
                    <a:cubicBezTo>
                      <a:pt x="718" y="358"/>
                      <a:pt x="718" y="358"/>
                      <a:pt x="719" y="358"/>
                    </a:cubicBezTo>
                    <a:cubicBezTo>
                      <a:pt x="719" y="360"/>
                      <a:pt x="719" y="362"/>
                      <a:pt x="719" y="364"/>
                    </a:cubicBezTo>
                    <a:cubicBezTo>
                      <a:pt x="725" y="364"/>
                      <a:pt x="725" y="364"/>
                      <a:pt x="725" y="364"/>
                    </a:cubicBezTo>
                    <a:cubicBezTo>
                      <a:pt x="725" y="300"/>
                      <a:pt x="725" y="300"/>
                      <a:pt x="725" y="300"/>
                    </a:cubicBezTo>
                    <a:cubicBezTo>
                      <a:pt x="744" y="300"/>
                      <a:pt x="744" y="300"/>
                      <a:pt x="744" y="300"/>
                    </a:cubicBezTo>
                    <a:cubicBezTo>
                      <a:pt x="744" y="295"/>
                      <a:pt x="744" y="295"/>
                      <a:pt x="744" y="295"/>
                    </a:cubicBezTo>
                    <a:cubicBezTo>
                      <a:pt x="747" y="295"/>
                      <a:pt x="747" y="295"/>
                      <a:pt x="747" y="295"/>
                    </a:cubicBezTo>
                    <a:cubicBezTo>
                      <a:pt x="747" y="298"/>
                      <a:pt x="747" y="298"/>
                      <a:pt x="747" y="298"/>
                    </a:cubicBezTo>
                    <a:cubicBezTo>
                      <a:pt x="756" y="298"/>
                      <a:pt x="756" y="298"/>
                      <a:pt x="756" y="298"/>
                    </a:cubicBezTo>
                    <a:cubicBezTo>
                      <a:pt x="756" y="295"/>
                      <a:pt x="756" y="295"/>
                      <a:pt x="756" y="295"/>
                    </a:cubicBezTo>
                    <a:cubicBezTo>
                      <a:pt x="758" y="295"/>
                      <a:pt x="758" y="295"/>
                      <a:pt x="758" y="295"/>
                    </a:cubicBezTo>
                    <a:cubicBezTo>
                      <a:pt x="758" y="302"/>
                      <a:pt x="758" y="302"/>
                      <a:pt x="758" y="302"/>
                    </a:cubicBezTo>
                    <a:cubicBezTo>
                      <a:pt x="761" y="302"/>
                      <a:pt x="761" y="302"/>
                      <a:pt x="761" y="302"/>
                    </a:cubicBezTo>
                    <a:cubicBezTo>
                      <a:pt x="761" y="308"/>
                      <a:pt x="761" y="308"/>
                      <a:pt x="761" y="308"/>
                    </a:cubicBezTo>
                    <a:cubicBezTo>
                      <a:pt x="772" y="308"/>
                      <a:pt x="772" y="308"/>
                      <a:pt x="772" y="308"/>
                    </a:cubicBezTo>
                    <a:cubicBezTo>
                      <a:pt x="772" y="323"/>
                      <a:pt x="772" y="323"/>
                      <a:pt x="772" y="323"/>
                    </a:cubicBezTo>
                    <a:cubicBezTo>
                      <a:pt x="773" y="323"/>
                      <a:pt x="773" y="323"/>
                      <a:pt x="773" y="323"/>
                    </a:cubicBezTo>
                    <a:cubicBezTo>
                      <a:pt x="773" y="313"/>
                      <a:pt x="773" y="313"/>
                      <a:pt x="773" y="313"/>
                    </a:cubicBezTo>
                    <a:cubicBezTo>
                      <a:pt x="778" y="313"/>
                      <a:pt x="778" y="313"/>
                      <a:pt x="778" y="313"/>
                    </a:cubicBezTo>
                    <a:cubicBezTo>
                      <a:pt x="778" y="330"/>
                      <a:pt x="778" y="330"/>
                      <a:pt x="778" y="330"/>
                    </a:cubicBezTo>
                    <a:cubicBezTo>
                      <a:pt x="793" y="330"/>
                      <a:pt x="793" y="330"/>
                      <a:pt x="793" y="330"/>
                    </a:cubicBezTo>
                    <a:cubicBezTo>
                      <a:pt x="793" y="324"/>
                      <a:pt x="793" y="324"/>
                      <a:pt x="793" y="324"/>
                    </a:cubicBezTo>
                    <a:cubicBezTo>
                      <a:pt x="799" y="324"/>
                      <a:pt x="799" y="324"/>
                      <a:pt x="799" y="324"/>
                    </a:cubicBezTo>
                    <a:cubicBezTo>
                      <a:pt x="799" y="332"/>
                      <a:pt x="799" y="332"/>
                      <a:pt x="799" y="332"/>
                    </a:cubicBezTo>
                    <a:cubicBezTo>
                      <a:pt x="801" y="332"/>
                      <a:pt x="801" y="332"/>
                      <a:pt x="801" y="332"/>
                    </a:cubicBezTo>
                    <a:cubicBezTo>
                      <a:pt x="801" y="324"/>
                      <a:pt x="801" y="324"/>
                      <a:pt x="801" y="324"/>
                    </a:cubicBezTo>
                    <a:cubicBezTo>
                      <a:pt x="808" y="324"/>
                      <a:pt x="808" y="324"/>
                      <a:pt x="808" y="324"/>
                    </a:cubicBezTo>
                    <a:cubicBezTo>
                      <a:pt x="808" y="306"/>
                      <a:pt x="808" y="306"/>
                      <a:pt x="808" y="306"/>
                    </a:cubicBezTo>
                    <a:cubicBezTo>
                      <a:pt x="812" y="306"/>
                      <a:pt x="812" y="306"/>
                      <a:pt x="812" y="306"/>
                    </a:cubicBezTo>
                    <a:cubicBezTo>
                      <a:pt x="817" y="286"/>
                      <a:pt x="817" y="286"/>
                      <a:pt x="817" y="286"/>
                    </a:cubicBezTo>
                    <a:cubicBezTo>
                      <a:pt x="822" y="286"/>
                      <a:pt x="822" y="286"/>
                      <a:pt x="822" y="286"/>
                    </a:cubicBezTo>
                    <a:cubicBezTo>
                      <a:pt x="828" y="306"/>
                      <a:pt x="828" y="306"/>
                      <a:pt x="828" y="306"/>
                    </a:cubicBezTo>
                    <a:cubicBezTo>
                      <a:pt x="832" y="306"/>
                      <a:pt x="832" y="306"/>
                      <a:pt x="832" y="306"/>
                    </a:cubicBezTo>
                    <a:cubicBezTo>
                      <a:pt x="832" y="336"/>
                      <a:pt x="832" y="336"/>
                      <a:pt x="832" y="336"/>
                    </a:cubicBezTo>
                    <a:cubicBezTo>
                      <a:pt x="835" y="336"/>
                      <a:pt x="835" y="336"/>
                      <a:pt x="835" y="336"/>
                    </a:cubicBezTo>
                    <a:cubicBezTo>
                      <a:pt x="835" y="357"/>
                      <a:pt x="835" y="357"/>
                      <a:pt x="835" y="357"/>
                    </a:cubicBezTo>
                    <a:cubicBezTo>
                      <a:pt x="837" y="357"/>
                      <a:pt x="837" y="357"/>
                      <a:pt x="837" y="357"/>
                    </a:cubicBezTo>
                    <a:cubicBezTo>
                      <a:pt x="837" y="350"/>
                      <a:pt x="837" y="350"/>
                      <a:pt x="837" y="350"/>
                    </a:cubicBezTo>
                    <a:cubicBezTo>
                      <a:pt x="840" y="355"/>
                      <a:pt x="840" y="355"/>
                      <a:pt x="840" y="355"/>
                    </a:cubicBezTo>
                    <a:cubicBezTo>
                      <a:pt x="843" y="355"/>
                      <a:pt x="843" y="355"/>
                      <a:pt x="843" y="355"/>
                    </a:cubicBezTo>
                    <a:cubicBezTo>
                      <a:pt x="843" y="315"/>
                      <a:pt x="843" y="315"/>
                      <a:pt x="843" y="315"/>
                    </a:cubicBezTo>
                    <a:cubicBezTo>
                      <a:pt x="857" y="315"/>
                      <a:pt x="857" y="315"/>
                      <a:pt x="857" y="315"/>
                    </a:cubicBezTo>
                    <a:cubicBezTo>
                      <a:pt x="863" y="322"/>
                      <a:pt x="863" y="322"/>
                      <a:pt x="863" y="322"/>
                    </a:cubicBezTo>
                    <a:cubicBezTo>
                      <a:pt x="863" y="315"/>
                      <a:pt x="863" y="315"/>
                      <a:pt x="863" y="315"/>
                    </a:cubicBezTo>
                    <a:cubicBezTo>
                      <a:pt x="864" y="315"/>
                      <a:pt x="864" y="315"/>
                      <a:pt x="864" y="315"/>
                    </a:cubicBezTo>
                    <a:cubicBezTo>
                      <a:pt x="864" y="314"/>
                      <a:pt x="864" y="314"/>
                      <a:pt x="864" y="314"/>
                    </a:cubicBezTo>
                    <a:cubicBezTo>
                      <a:pt x="869" y="314"/>
                      <a:pt x="869" y="314"/>
                      <a:pt x="869" y="314"/>
                    </a:cubicBezTo>
                    <a:cubicBezTo>
                      <a:pt x="869" y="303"/>
                      <a:pt x="869" y="303"/>
                      <a:pt x="869" y="303"/>
                    </a:cubicBezTo>
                    <a:cubicBezTo>
                      <a:pt x="872" y="303"/>
                      <a:pt x="872" y="303"/>
                      <a:pt x="872" y="303"/>
                    </a:cubicBezTo>
                    <a:cubicBezTo>
                      <a:pt x="872" y="297"/>
                      <a:pt x="872" y="297"/>
                      <a:pt x="872" y="297"/>
                    </a:cubicBezTo>
                    <a:cubicBezTo>
                      <a:pt x="873" y="297"/>
                      <a:pt x="873" y="297"/>
                      <a:pt x="873" y="297"/>
                    </a:cubicBezTo>
                    <a:cubicBezTo>
                      <a:pt x="873" y="286"/>
                      <a:pt x="873" y="286"/>
                      <a:pt x="873" y="286"/>
                    </a:cubicBezTo>
                    <a:cubicBezTo>
                      <a:pt x="881" y="286"/>
                      <a:pt x="881" y="286"/>
                      <a:pt x="881" y="286"/>
                    </a:cubicBezTo>
                    <a:cubicBezTo>
                      <a:pt x="881" y="272"/>
                      <a:pt x="881" y="272"/>
                      <a:pt x="881" y="272"/>
                    </a:cubicBezTo>
                    <a:cubicBezTo>
                      <a:pt x="885" y="272"/>
                      <a:pt x="885" y="272"/>
                      <a:pt x="885" y="272"/>
                    </a:cubicBezTo>
                    <a:cubicBezTo>
                      <a:pt x="885" y="269"/>
                      <a:pt x="885" y="269"/>
                      <a:pt x="885" y="269"/>
                    </a:cubicBezTo>
                    <a:cubicBezTo>
                      <a:pt x="888" y="269"/>
                      <a:pt x="888" y="269"/>
                      <a:pt x="888" y="269"/>
                    </a:cubicBezTo>
                    <a:cubicBezTo>
                      <a:pt x="888" y="255"/>
                      <a:pt x="888" y="255"/>
                      <a:pt x="888" y="255"/>
                    </a:cubicBezTo>
                    <a:cubicBezTo>
                      <a:pt x="890" y="255"/>
                      <a:pt x="890" y="255"/>
                      <a:pt x="890" y="255"/>
                    </a:cubicBezTo>
                    <a:cubicBezTo>
                      <a:pt x="890" y="251"/>
                      <a:pt x="890" y="251"/>
                      <a:pt x="890" y="251"/>
                    </a:cubicBezTo>
                    <a:cubicBezTo>
                      <a:pt x="893" y="251"/>
                      <a:pt x="893" y="251"/>
                      <a:pt x="893" y="251"/>
                    </a:cubicBezTo>
                    <a:cubicBezTo>
                      <a:pt x="893" y="237"/>
                      <a:pt x="893" y="237"/>
                      <a:pt x="893" y="237"/>
                    </a:cubicBezTo>
                    <a:cubicBezTo>
                      <a:pt x="906" y="237"/>
                      <a:pt x="906" y="237"/>
                      <a:pt x="906" y="237"/>
                    </a:cubicBezTo>
                    <a:cubicBezTo>
                      <a:pt x="906" y="231"/>
                      <a:pt x="906" y="231"/>
                      <a:pt x="906" y="231"/>
                    </a:cubicBezTo>
                    <a:cubicBezTo>
                      <a:pt x="921" y="231"/>
                      <a:pt x="921" y="231"/>
                      <a:pt x="921" y="231"/>
                    </a:cubicBezTo>
                    <a:cubicBezTo>
                      <a:pt x="921" y="227"/>
                      <a:pt x="921" y="227"/>
                      <a:pt x="921" y="227"/>
                    </a:cubicBezTo>
                    <a:cubicBezTo>
                      <a:pt x="930" y="227"/>
                      <a:pt x="930" y="227"/>
                      <a:pt x="930" y="227"/>
                    </a:cubicBezTo>
                    <a:cubicBezTo>
                      <a:pt x="930" y="231"/>
                      <a:pt x="930" y="231"/>
                      <a:pt x="930" y="231"/>
                    </a:cubicBezTo>
                    <a:cubicBezTo>
                      <a:pt x="932" y="231"/>
                      <a:pt x="932" y="231"/>
                      <a:pt x="932" y="231"/>
                    </a:cubicBezTo>
                    <a:cubicBezTo>
                      <a:pt x="932" y="229"/>
                      <a:pt x="932" y="229"/>
                      <a:pt x="932" y="229"/>
                    </a:cubicBezTo>
                    <a:cubicBezTo>
                      <a:pt x="937" y="229"/>
                      <a:pt x="937" y="229"/>
                      <a:pt x="937" y="229"/>
                    </a:cubicBezTo>
                    <a:cubicBezTo>
                      <a:pt x="937" y="231"/>
                      <a:pt x="937" y="231"/>
                      <a:pt x="937" y="231"/>
                    </a:cubicBezTo>
                    <a:cubicBezTo>
                      <a:pt x="940" y="231"/>
                      <a:pt x="940" y="231"/>
                      <a:pt x="940" y="231"/>
                    </a:cubicBezTo>
                    <a:cubicBezTo>
                      <a:pt x="940" y="227"/>
                      <a:pt x="940" y="227"/>
                      <a:pt x="940" y="227"/>
                    </a:cubicBezTo>
                    <a:cubicBezTo>
                      <a:pt x="947" y="227"/>
                      <a:pt x="947" y="227"/>
                      <a:pt x="947" y="227"/>
                    </a:cubicBezTo>
                    <a:cubicBezTo>
                      <a:pt x="947" y="231"/>
                      <a:pt x="947" y="231"/>
                      <a:pt x="947" y="231"/>
                    </a:cubicBezTo>
                    <a:cubicBezTo>
                      <a:pt x="958" y="231"/>
                      <a:pt x="958" y="231"/>
                      <a:pt x="958" y="231"/>
                    </a:cubicBezTo>
                    <a:cubicBezTo>
                      <a:pt x="958" y="238"/>
                      <a:pt x="958" y="238"/>
                      <a:pt x="958" y="238"/>
                    </a:cubicBezTo>
                    <a:cubicBezTo>
                      <a:pt x="965" y="238"/>
                      <a:pt x="965" y="238"/>
                      <a:pt x="965" y="238"/>
                    </a:cubicBezTo>
                    <a:cubicBezTo>
                      <a:pt x="965" y="276"/>
                      <a:pt x="965" y="276"/>
                      <a:pt x="965" y="276"/>
                    </a:cubicBezTo>
                    <a:cubicBezTo>
                      <a:pt x="968" y="276"/>
                      <a:pt x="968" y="276"/>
                      <a:pt x="968" y="276"/>
                    </a:cubicBezTo>
                    <a:cubicBezTo>
                      <a:pt x="968" y="261"/>
                      <a:pt x="968" y="261"/>
                      <a:pt x="968" y="261"/>
                    </a:cubicBezTo>
                    <a:cubicBezTo>
                      <a:pt x="987" y="261"/>
                      <a:pt x="987" y="261"/>
                      <a:pt x="987" y="261"/>
                    </a:cubicBezTo>
                    <a:cubicBezTo>
                      <a:pt x="987" y="276"/>
                      <a:pt x="987" y="276"/>
                      <a:pt x="987" y="276"/>
                    </a:cubicBezTo>
                    <a:cubicBezTo>
                      <a:pt x="989" y="276"/>
                      <a:pt x="989" y="276"/>
                      <a:pt x="989" y="276"/>
                    </a:cubicBezTo>
                    <a:cubicBezTo>
                      <a:pt x="989" y="316"/>
                      <a:pt x="989" y="316"/>
                      <a:pt x="989" y="316"/>
                    </a:cubicBezTo>
                    <a:cubicBezTo>
                      <a:pt x="992" y="315"/>
                      <a:pt x="992" y="315"/>
                      <a:pt x="992" y="315"/>
                    </a:cubicBezTo>
                    <a:cubicBezTo>
                      <a:pt x="993" y="283"/>
                      <a:pt x="993" y="283"/>
                      <a:pt x="993" y="283"/>
                    </a:cubicBezTo>
                    <a:cubicBezTo>
                      <a:pt x="994" y="315"/>
                      <a:pt x="994" y="315"/>
                      <a:pt x="994" y="315"/>
                    </a:cubicBezTo>
                    <a:cubicBezTo>
                      <a:pt x="997" y="316"/>
                      <a:pt x="997" y="316"/>
                      <a:pt x="997" y="316"/>
                    </a:cubicBezTo>
                    <a:cubicBezTo>
                      <a:pt x="1000" y="335"/>
                      <a:pt x="1000" y="335"/>
                      <a:pt x="1000" y="335"/>
                    </a:cubicBezTo>
                    <a:cubicBezTo>
                      <a:pt x="1008" y="340"/>
                      <a:pt x="1008" y="340"/>
                      <a:pt x="1008" y="340"/>
                    </a:cubicBezTo>
                    <a:cubicBezTo>
                      <a:pt x="1008" y="332"/>
                      <a:pt x="1008" y="332"/>
                      <a:pt x="1008" y="332"/>
                    </a:cubicBezTo>
                    <a:cubicBezTo>
                      <a:pt x="1011" y="332"/>
                      <a:pt x="1011" y="332"/>
                      <a:pt x="1011" y="332"/>
                    </a:cubicBezTo>
                    <a:cubicBezTo>
                      <a:pt x="1011" y="327"/>
                      <a:pt x="1011" y="327"/>
                      <a:pt x="1011" y="327"/>
                    </a:cubicBezTo>
                    <a:cubicBezTo>
                      <a:pt x="1035" y="327"/>
                      <a:pt x="1035" y="327"/>
                      <a:pt x="1035" y="327"/>
                    </a:cubicBezTo>
                    <a:cubicBezTo>
                      <a:pt x="1035" y="329"/>
                      <a:pt x="1035" y="329"/>
                      <a:pt x="1035" y="329"/>
                    </a:cubicBezTo>
                    <a:cubicBezTo>
                      <a:pt x="1038" y="329"/>
                      <a:pt x="1038" y="329"/>
                      <a:pt x="1038" y="329"/>
                    </a:cubicBezTo>
                    <a:cubicBezTo>
                      <a:pt x="1038" y="323"/>
                      <a:pt x="1038" y="323"/>
                      <a:pt x="1038" y="323"/>
                    </a:cubicBezTo>
                    <a:cubicBezTo>
                      <a:pt x="1042" y="323"/>
                      <a:pt x="1042" y="323"/>
                      <a:pt x="1042" y="323"/>
                    </a:cubicBezTo>
                    <a:cubicBezTo>
                      <a:pt x="1042" y="330"/>
                      <a:pt x="1042" y="330"/>
                      <a:pt x="1042" y="330"/>
                    </a:cubicBezTo>
                    <a:cubicBezTo>
                      <a:pt x="1044" y="330"/>
                      <a:pt x="1044" y="330"/>
                      <a:pt x="1044" y="330"/>
                    </a:cubicBezTo>
                    <a:cubicBezTo>
                      <a:pt x="1044" y="322"/>
                      <a:pt x="1044" y="322"/>
                      <a:pt x="1044" y="322"/>
                    </a:cubicBezTo>
                    <a:cubicBezTo>
                      <a:pt x="1049" y="322"/>
                      <a:pt x="1049" y="322"/>
                      <a:pt x="1049" y="322"/>
                    </a:cubicBezTo>
                    <a:cubicBezTo>
                      <a:pt x="1049" y="318"/>
                      <a:pt x="1049" y="318"/>
                      <a:pt x="1049" y="318"/>
                    </a:cubicBezTo>
                    <a:cubicBezTo>
                      <a:pt x="1058" y="318"/>
                      <a:pt x="1058" y="318"/>
                      <a:pt x="1058" y="318"/>
                    </a:cubicBezTo>
                    <a:cubicBezTo>
                      <a:pt x="1058" y="308"/>
                      <a:pt x="1058" y="308"/>
                      <a:pt x="1058" y="308"/>
                    </a:cubicBezTo>
                    <a:cubicBezTo>
                      <a:pt x="1061" y="307"/>
                      <a:pt x="1061" y="307"/>
                      <a:pt x="1061" y="307"/>
                    </a:cubicBezTo>
                    <a:cubicBezTo>
                      <a:pt x="1061" y="305"/>
                      <a:pt x="1061" y="305"/>
                      <a:pt x="1061" y="305"/>
                    </a:cubicBezTo>
                    <a:cubicBezTo>
                      <a:pt x="1069" y="305"/>
                      <a:pt x="1069" y="305"/>
                      <a:pt x="1069" y="305"/>
                    </a:cubicBezTo>
                    <a:cubicBezTo>
                      <a:pt x="1069" y="299"/>
                      <a:pt x="1069" y="299"/>
                      <a:pt x="1069" y="299"/>
                    </a:cubicBezTo>
                    <a:cubicBezTo>
                      <a:pt x="1073" y="299"/>
                      <a:pt x="1073" y="299"/>
                      <a:pt x="1073" y="299"/>
                    </a:cubicBezTo>
                    <a:cubicBezTo>
                      <a:pt x="1073" y="281"/>
                      <a:pt x="1073" y="281"/>
                      <a:pt x="1073" y="281"/>
                    </a:cubicBezTo>
                    <a:cubicBezTo>
                      <a:pt x="1080" y="281"/>
                      <a:pt x="1080" y="281"/>
                      <a:pt x="1080" y="281"/>
                    </a:cubicBezTo>
                    <a:cubicBezTo>
                      <a:pt x="1080" y="279"/>
                      <a:pt x="1080" y="279"/>
                      <a:pt x="1080" y="279"/>
                    </a:cubicBezTo>
                    <a:cubicBezTo>
                      <a:pt x="1084" y="279"/>
                      <a:pt x="1084" y="279"/>
                      <a:pt x="1084" y="279"/>
                    </a:cubicBezTo>
                    <a:cubicBezTo>
                      <a:pt x="1084" y="257"/>
                      <a:pt x="1084" y="257"/>
                      <a:pt x="1084" y="257"/>
                    </a:cubicBezTo>
                    <a:cubicBezTo>
                      <a:pt x="1093" y="257"/>
                      <a:pt x="1093" y="257"/>
                      <a:pt x="1093" y="257"/>
                    </a:cubicBezTo>
                    <a:cubicBezTo>
                      <a:pt x="1093" y="248"/>
                      <a:pt x="1093" y="248"/>
                      <a:pt x="1093" y="248"/>
                    </a:cubicBezTo>
                    <a:cubicBezTo>
                      <a:pt x="1110" y="248"/>
                      <a:pt x="1110" y="248"/>
                      <a:pt x="1110" y="248"/>
                    </a:cubicBezTo>
                    <a:cubicBezTo>
                      <a:pt x="1110" y="258"/>
                      <a:pt x="1110" y="258"/>
                      <a:pt x="1110" y="258"/>
                    </a:cubicBezTo>
                    <a:cubicBezTo>
                      <a:pt x="1123" y="258"/>
                      <a:pt x="1123" y="258"/>
                      <a:pt x="1123" y="258"/>
                    </a:cubicBezTo>
                    <a:cubicBezTo>
                      <a:pt x="1123" y="280"/>
                      <a:pt x="1123" y="280"/>
                      <a:pt x="1123" y="280"/>
                    </a:cubicBezTo>
                    <a:cubicBezTo>
                      <a:pt x="1129" y="280"/>
                      <a:pt x="1129" y="280"/>
                      <a:pt x="1129" y="280"/>
                    </a:cubicBezTo>
                    <a:cubicBezTo>
                      <a:pt x="1129" y="329"/>
                      <a:pt x="1129" y="329"/>
                      <a:pt x="1129" y="329"/>
                    </a:cubicBezTo>
                    <a:cubicBezTo>
                      <a:pt x="1132" y="329"/>
                      <a:pt x="1132" y="329"/>
                      <a:pt x="1132" y="329"/>
                    </a:cubicBezTo>
                    <a:cubicBezTo>
                      <a:pt x="1136" y="316"/>
                      <a:pt x="1136" y="316"/>
                      <a:pt x="1136" y="316"/>
                    </a:cubicBezTo>
                    <a:cubicBezTo>
                      <a:pt x="1139" y="322"/>
                      <a:pt x="1139" y="322"/>
                      <a:pt x="1139" y="322"/>
                    </a:cubicBezTo>
                    <a:cubicBezTo>
                      <a:pt x="1138" y="322"/>
                      <a:pt x="1138" y="322"/>
                      <a:pt x="1138" y="322"/>
                    </a:cubicBezTo>
                    <a:cubicBezTo>
                      <a:pt x="1138" y="329"/>
                      <a:pt x="1138" y="329"/>
                      <a:pt x="1138" y="329"/>
                    </a:cubicBezTo>
                    <a:cubicBezTo>
                      <a:pt x="1142" y="329"/>
                      <a:pt x="1142" y="329"/>
                      <a:pt x="1142" y="329"/>
                    </a:cubicBezTo>
                    <a:cubicBezTo>
                      <a:pt x="1142" y="344"/>
                      <a:pt x="1142" y="344"/>
                      <a:pt x="1142" y="344"/>
                    </a:cubicBezTo>
                    <a:cubicBezTo>
                      <a:pt x="1146" y="344"/>
                      <a:pt x="1146" y="344"/>
                      <a:pt x="1146" y="344"/>
                    </a:cubicBezTo>
                    <a:cubicBezTo>
                      <a:pt x="1146" y="355"/>
                      <a:pt x="1146" y="355"/>
                      <a:pt x="1146" y="355"/>
                    </a:cubicBezTo>
                    <a:cubicBezTo>
                      <a:pt x="1153" y="355"/>
                      <a:pt x="1153" y="355"/>
                      <a:pt x="1153" y="355"/>
                    </a:cubicBezTo>
                    <a:cubicBezTo>
                      <a:pt x="1153" y="351"/>
                      <a:pt x="1153" y="351"/>
                      <a:pt x="1153" y="351"/>
                    </a:cubicBezTo>
                    <a:cubicBezTo>
                      <a:pt x="1161" y="351"/>
                      <a:pt x="1161" y="351"/>
                      <a:pt x="1161" y="351"/>
                    </a:cubicBezTo>
                    <a:cubicBezTo>
                      <a:pt x="1161" y="340"/>
                      <a:pt x="1161" y="340"/>
                      <a:pt x="1161" y="340"/>
                    </a:cubicBezTo>
                    <a:cubicBezTo>
                      <a:pt x="1180" y="340"/>
                      <a:pt x="1180" y="340"/>
                      <a:pt x="1180" y="340"/>
                    </a:cubicBezTo>
                    <a:cubicBezTo>
                      <a:pt x="1180" y="343"/>
                      <a:pt x="1180" y="343"/>
                      <a:pt x="1180" y="343"/>
                    </a:cubicBezTo>
                    <a:cubicBezTo>
                      <a:pt x="1182" y="343"/>
                      <a:pt x="1182" y="343"/>
                      <a:pt x="1182" y="343"/>
                    </a:cubicBezTo>
                    <a:cubicBezTo>
                      <a:pt x="1182" y="344"/>
                      <a:pt x="1182" y="344"/>
                      <a:pt x="1182" y="344"/>
                    </a:cubicBezTo>
                    <a:cubicBezTo>
                      <a:pt x="1183" y="344"/>
                      <a:pt x="1183" y="344"/>
                      <a:pt x="1183" y="344"/>
                    </a:cubicBezTo>
                    <a:cubicBezTo>
                      <a:pt x="1183" y="340"/>
                      <a:pt x="1183" y="340"/>
                      <a:pt x="1183" y="340"/>
                    </a:cubicBezTo>
                    <a:cubicBezTo>
                      <a:pt x="1187" y="340"/>
                      <a:pt x="1187" y="340"/>
                      <a:pt x="1187" y="340"/>
                    </a:cubicBezTo>
                    <a:cubicBezTo>
                      <a:pt x="1187" y="348"/>
                      <a:pt x="1187" y="348"/>
                      <a:pt x="1187" y="348"/>
                    </a:cubicBezTo>
                    <a:cubicBezTo>
                      <a:pt x="1190" y="348"/>
                      <a:pt x="1190" y="348"/>
                      <a:pt x="1190" y="348"/>
                    </a:cubicBezTo>
                    <a:cubicBezTo>
                      <a:pt x="1190" y="344"/>
                      <a:pt x="1190" y="344"/>
                      <a:pt x="1190" y="344"/>
                    </a:cubicBezTo>
                    <a:cubicBezTo>
                      <a:pt x="1194" y="344"/>
                      <a:pt x="1194" y="344"/>
                      <a:pt x="1194" y="344"/>
                    </a:cubicBezTo>
                    <a:cubicBezTo>
                      <a:pt x="1194" y="333"/>
                      <a:pt x="1194" y="333"/>
                      <a:pt x="1194" y="333"/>
                    </a:cubicBezTo>
                    <a:cubicBezTo>
                      <a:pt x="1209" y="333"/>
                      <a:pt x="1209" y="333"/>
                      <a:pt x="1209" y="333"/>
                    </a:cubicBezTo>
                    <a:cubicBezTo>
                      <a:pt x="1209" y="336"/>
                      <a:pt x="1209" y="336"/>
                      <a:pt x="1209" y="336"/>
                    </a:cubicBezTo>
                    <a:cubicBezTo>
                      <a:pt x="1212" y="336"/>
                      <a:pt x="1212" y="336"/>
                      <a:pt x="1212" y="336"/>
                    </a:cubicBezTo>
                    <a:cubicBezTo>
                      <a:pt x="1212" y="330"/>
                      <a:pt x="1212" y="330"/>
                      <a:pt x="1212" y="330"/>
                    </a:cubicBezTo>
                    <a:cubicBezTo>
                      <a:pt x="1220" y="330"/>
                      <a:pt x="1220" y="330"/>
                      <a:pt x="1220" y="330"/>
                    </a:cubicBezTo>
                    <a:cubicBezTo>
                      <a:pt x="1220" y="318"/>
                      <a:pt x="1220" y="318"/>
                      <a:pt x="1220" y="318"/>
                    </a:cubicBezTo>
                    <a:cubicBezTo>
                      <a:pt x="1227" y="318"/>
                      <a:pt x="1227" y="318"/>
                      <a:pt x="1227" y="318"/>
                    </a:cubicBezTo>
                    <a:cubicBezTo>
                      <a:pt x="1227" y="322"/>
                      <a:pt x="1227" y="322"/>
                      <a:pt x="1227" y="322"/>
                    </a:cubicBezTo>
                    <a:cubicBezTo>
                      <a:pt x="1231" y="322"/>
                      <a:pt x="1231" y="322"/>
                      <a:pt x="1231" y="322"/>
                    </a:cubicBezTo>
                    <a:cubicBezTo>
                      <a:pt x="1231" y="311"/>
                      <a:pt x="1231" y="311"/>
                      <a:pt x="1231" y="311"/>
                    </a:cubicBezTo>
                    <a:cubicBezTo>
                      <a:pt x="1238" y="311"/>
                      <a:pt x="1238" y="311"/>
                      <a:pt x="1238" y="311"/>
                    </a:cubicBezTo>
                    <a:cubicBezTo>
                      <a:pt x="1238" y="318"/>
                      <a:pt x="1238" y="318"/>
                      <a:pt x="1238" y="318"/>
                    </a:cubicBezTo>
                    <a:cubicBezTo>
                      <a:pt x="1249" y="318"/>
                      <a:pt x="1249" y="318"/>
                      <a:pt x="1249" y="318"/>
                    </a:cubicBezTo>
                    <a:cubicBezTo>
                      <a:pt x="1249" y="314"/>
                      <a:pt x="1249" y="314"/>
                      <a:pt x="1249" y="314"/>
                    </a:cubicBezTo>
                    <a:cubicBezTo>
                      <a:pt x="1257" y="314"/>
                      <a:pt x="1257" y="314"/>
                      <a:pt x="1257" y="314"/>
                    </a:cubicBezTo>
                    <a:cubicBezTo>
                      <a:pt x="1257" y="318"/>
                      <a:pt x="1257" y="318"/>
                      <a:pt x="1257" y="318"/>
                    </a:cubicBezTo>
                    <a:cubicBezTo>
                      <a:pt x="1260" y="318"/>
                      <a:pt x="1260" y="318"/>
                      <a:pt x="1260" y="318"/>
                    </a:cubicBezTo>
                    <a:cubicBezTo>
                      <a:pt x="1260" y="325"/>
                      <a:pt x="1260" y="325"/>
                      <a:pt x="1260" y="325"/>
                    </a:cubicBezTo>
                    <a:cubicBezTo>
                      <a:pt x="1264" y="325"/>
                      <a:pt x="1264" y="325"/>
                      <a:pt x="1264" y="325"/>
                    </a:cubicBezTo>
                    <a:cubicBezTo>
                      <a:pt x="1264" y="330"/>
                      <a:pt x="1264" y="330"/>
                      <a:pt x="1264" y="330"/>
                    </a:cubicBezTo>
                    <a:cubicBezTo>
                      <a:pt x="1286" y="330"/>
                      <a:pt x="1286" y="330"/>
                      <a:pt x="1286" y="330"/>
                    </a:cubicBezTo>
                    <a:cubicBezTo>
                      <a:pt x="1286" y="344"/>
                      <a:pt x="1286" y="344"/>
                      <a:pt x="1286" y="344"/>
                    </a:cubicBezTo>
                    <a:cubicBezTo>
                      <a:pt x="1294" y="344"/>
                      <a:pt x="1294" y="344"/>
                      <a:pt x="1294" y="344"/>
                    </a:cubicBezTo>
                    <a:cubicBezTo>
                      <a:pt x="1294" y="340"/>
                      <a:pt x="1294" y="340"/>
                      <a:pt x="1294" y="340"/>
                    </a:cubicBezTo>
                    <a:cubicBezTo>
                      <a:pt x="1316" y="340"/>
                      <a:pt x="1316" y="340"/>
                      <a:pt x="1316" y="340"/>
                    </a:cubicBezTo>
                    <a:cubicBezTo>
                      <a:pt x="1316" y="335"/>
                      <a:pt x="1316" y="335"/>
                      <a:pt x="1316" y="335"/>
                    </a:cubicBezTo>
                    <a:cubicBezTo>
                      <a:pt x="1320" y="333"/>
                      <a:pt x="1320" y="333"/>
                      <a:pt x="1320" y="333"/>
                    </a:cubicBezTo>
                    <a:cubicBezTo>
                      <a:pt x="1320" y="318"/>
                      <a:pt x="1320" y="318"/>
                      <a:pt x="1320" y="318"/>
                    </a:cubicBezTo>
                    <a:cubicBezTo>
                      <a:pt x="1327" y="318"/>
                      <a:pt x="1327" y="318"/>
                      <a:pt x="1327" y="318"/>
                    </a:cubicBezTo>
                    <a:cubicBezTo>
                      <a:pt x="1330" y="327"/>
                      <a:pt x="1330" y="327"/>
                      <a:pt x="1330" y="327"/>
                    </a:cubicBezTo>
                    <a:cubicBezTo>
                      <a:pt x="1331" y="324"/>
                      <a:pt x="1331" y="324"/>
                      <a:pt x="1331" y="324"/>
                    </a:cubicBezTo>
                    <a:cubicBezTo>
                      <a:pt x="1337" y="323"/>
                      <a:pt x="1337" y="323"/>
                      <a:pt x="1337" y="323"/>
                    </a:cubicBezTo>
                    <a:cubicBezTo>
                      <a:pt x="1336" y="282"/>
                      <a:pt x="1336" y="282"/>
                      <a:pt x="1336" y="282"/>
                    </a:cubicBezTo>
                    <a:cubicBezTo>
                      <a:pt x="1342" y="283"/>
                      <a:pt x="1342" y="283"/>
                      <a:pt x="1342" y="283"/>
                    </a:cubicBezTo>
                    <a:cubicBezTo>
                      <a:pt x="1342" y="218"/>
                      <a:pt x="1342" y="218"/>
                      <a:pt x="1342" y="218"/>
                    </a:cubicBezTo>
                    <a:cubicBezTo>
                      <a:pt x="1351" y="218"/>
                      <a:pt x="1351" y="218"/>
                      <a:pt x="1351" y="218"/>
                    </a:cubicBezTo>
                    <a:cubicBezTo>
                      <a:pt x="1351" y="165"/>
                      <a:pt x="1351" y="165"/>
                      <a:pt x="1351" y="165"/>
                    </a:cubicBezTo>
                    <a:cubicBezTo>
                      <a:pt x="1353" y="162"/>
                      <a:pt x="1353" y="162"/>
                      <a:pt x="1353" y="162"/>
                    </a:cubicBezTo>
                    <a:cubicBezTo>
                      <a:pt x="1353" y="151"/>
                      <a:pt x="1353" y="151"/>
                      <a:pt x="1353" y="151"/>
                    </a:cubicBezTo>
                    <a:cubicBezTo>
                      <a:pt x="1361" y="151"/>
                      <a:pt x="1361" y="151"/>
                      <a:pt x="1361" y="151"/>
                    </a:cubicBezTo>
                    <a:cubicBezTo>
                      <a:pt x="1380" y="114"/>
                      <a:pt x="1380" y="114"/>
                      <a:pt x="1380" y="114"/>
                    </a:cubicBezTo>
                    <a:cubicBezTo>
                      <a:pt x="1381" y="0"/>
                      <a:pt x="1381" y="0"/>
                      <a:pt x="1381" y="0"/>
                    </a:cubicBezTo>
                    <a:cubicBezTo>
                      <a:pt x="1383" y="114"/>
                      <a:pt x="1383" y="114"/>
                      <a:pt x="1383" y="114"/>
                    </a:cubicBezTo>
                    <a:cubicBezTo>
                      <a:pt x="1401" y="152"/>
                      <a:pt x="1401" y="152"/>
                      <a:pt x="1401" y="152"/>
                    </a:cubicBezTo>
                    <a:cubicBezTo>
                      <a:pt x="1409" y="152"/>
                      <a:pt x="1409" y="152"/>
                      <a:pt x="1409" y="152"/>
                    </a:cubicBezTo>
                    <a:cubicBezTo>
                      <a:pt x="1409" y="164"/>
                      <a:pt x="1409" y="164"/>
                      <a:pt x="1409" y="164"/>
                    </a:cubicBezTo>
                    <a:cubicBezTo>
                      <a:pt x="1411" y="165"/>
                      <a:pt x="1411" y="165"/>
                      <a:pt x="1411" y="165"/>
                    </a:cubicBezTo>
                    <a:cubicBezTo>
                      <a:pt x="1411" y="218"/>
                      <a:pt x="1411" y="218"/>
                      <a:pt x="1411" y="218"/>
                    </a:cubicBezTo>
                    <a:cubicBezTo>
                      <a:pt x="1418" y="218"/>
                      <a:pt x="1418" y="218"/>
                      <a:pt x="1418" y="218"/>
                    </a:cubicBezTo>
                    <a:cubicBezTo>
                      <a:pt x="1418" y="281"/>
                      <a:pt x="1418" y="281"/>
                      <a:pt x="1418" y="281"/>
                    </a:cubicBezTo>
                    <a:cubicBezTo>
                      <a:pt x="1426" y="281"/>
                      <a:pt x="1426" y="281"/>
                      <a:pt x="1426" y="281"/>
                    </a:cubicBezTo>
                    <a:cubicBezTo>
                      <a:pt x="1426" y="338"/>
                      <a:pt x="1426" y="338"/>
                      <a:pt x="1426" y="338"/>
                    </a:cubicBezTo>
                    <a:cubicBezTo>
                      <a:pt x="1439" y="337"/>
                      <a:pt x="1439" y="337"/>
                      <a:pt x="1439" y="337"/>
                    </a:cubicBezTo>
                    <a:cubicBezTo>
                      <a:pt x="1441" y="332"/>
                      <a:pt x="1441" y="332"/>
                      <a:pt x="1441" y="332"/>
                    </a:cubicBezTo>
                    <a:cubicBezTo>
                      <a:pt x="1448" y="331"/>
                      <a:pt x="1448" y="331"/>
                      <a:pt x="1448" y="331"/>
                    </a:cubicBezTo>
                    <a:cubicBezTo>
                      <a:pt x="1450" y="335"/>
                      <a:pt x="1450" y="335"/>
                      <a:pt x="1450" y="335"/>
                    </a:cubicBezTo>
                    <a:cubicBezTo>
                      <a:pt x="1460" y="335"/>
                      <a:pt x="1460" y="335"/>
                      <a:pt x="1460" y="335"/>
                    </a:cubicBezTo>
                    <a:cubicBezTo>
                      <a:pt x="1460" y="410"/>
                      <a:pt x="1460" y="410"/>
                      <a:pt x="1460" y="410"/>
                    </a:cubicBezTo>
                    <a:cubicBezTo>
                      <a:pt x="0" y="410"/>
                      <a:pt x="0" y="410"/>
                      <a:pt x="0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4" name="Freeform 8">
                <a:extLst>
                  <a:ext uri="{FF2B5EF4-FFF2-40B4-BE49-F238E27FC236}">
                    <a16:creationId xmlns:a16="http://schemas.microsoft.com/office/drawing/2014/main" id="{6A4D0DD9-923F-4AD1-B600-1A8244004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840" y="6178968"/>
                <a:ext cx="3252129" cy="423086"/>
              </a:xfrm>
              <a:custGeom>
                <a:avLst/>
                <a:gdLst>
                  <a:gd name="T0" fmla="*/ 1427 w 1459"/>
                  <a:gd name="T1" fmla="*/ 135 h 182"/>
                  <a:gd name="T2" fmla="*/ 1413 w 1459"/>
                  <a:gd name="T3" fmla="*/ 139 h 182"/>
                  <a:gd name="T4" fmla="*/ 1361 w 1459"/>
                  <a:gd name="T5" fmla="*/ 135 h 182"/>
                  <a:gd name="T6" fmla="*/ 1268 w 1459"/>
                  <a:gd name="T7" fmla="*/ 144 h 182"/>
                  <a:gd name="T8" fmla="*/ 1257 w 1459"/>
                  <a:gd name="T9" fmla="*/ 131 h 182"/>
                  <a:gd name="T10" fmla="*/ 1255 w 1459"/>
                  <a:gd name="T11" fmla="*/ 97 h 182"/>
                  <a:gd name="T12" fmla="*/ 1238 w 1459"/>
                  <a:gd name="T13" fmla="*/ 59 h 182"/>
                  <a:gd name="T14" fmla="*/ 1231 w 1459"/>
                  <a:gd name="T15" fmla="*/ 36 h 182"/>
                  <a:gd name="T16" fmla="*/ 1227 w 1459"/>
                  <a:gd name="T17" fmla="*/ 32 h 182"/>
                  <a:gd name="T18" fmla="*/ 1221 w 1459"/>
                  <a:gd name="T19" fmla="*/ 46 h 182"/>
                  <a:gd name="T20" fmla="*/ 1202 w 1459"/>
                  <a:gd name="T21" fmla="*/ 92 h 182"/>
                  <a:gd name="T22" fmla="*/ 1196 w 1459"/>
                  <a:gd name="T23" fmla="*/ 105 h 182"/>
                  <a:gd name="T24" fmla="*/ 1199 w 1459"/>
                  <a:gd name="T25" fmla="*/ 141 h 182"/>
                  <a:gd name="T26" fmla="*/ 1148 w 1459"/>
                  <a:gd name="T27" fmla="*/ 75 h 182"/>
                  <a:gd name="T28" fmla="*/ 1124 w 1459"/>
                  <a:gd name="T29" fmla="*/ 142 h 182"/>
                  <a:gd name="T30" fmla="*/ 1006 w 1459"/>
                  <a:gd name="T31" fmla="*/ 85 h 182"/>
                  <a:gd name="T32" fmla="*/ 943 w 1459"/>
                  <a:gd name="T33" fmla="*/ 130 h 182"/>
                  <a:gd name="T34" fmla="*/ 843 w 1459"/>
                  <a:gd name="T35" fmla="*/ 136 h 182"/>
                  <a:gd name="T36" fmla="*/ 825 w 1459"/>
                  <a:gd name="T37" fmla="*/ 92 h 182"/>
                  <a:gd name="T38" fmla="*/ 770 w 1459"/>
                  <a:gd name="T39" fmla="*/ 91 h 182"/>
                  <a:gd name="T40" fmla="*/ 748 w 1459"/>
                  <a:gd name="T41" fmla="*/ 141 h 182"/>
                  <a:gd name="T42" fmla="*/ 714 w 1459"/>
                  <a:gd name="T43" fmla="*/ 73 h 182"/>
                  <a:gd name="T44" fmla="*/ 684 w 1459"/>
                  <a:gd name="T45" fmla="*/ 8 h 182"/>
                  <a:gd name="T46" fmla="*/ 629 w 1459"/>
                  <a:gd name="T47" fmla="*/ 23 h 182"/>
                  <a:gd name="T48" fmla="*/ 571 w 1459"/>
                  <a:gd name="T49" fmla="*/ 47 h 182"/>
                  <a:gd name="T50" fmla="*/ 546 w 1459"/>
                  <a:gd name="T51" fmla="*/ 45 h 182"/>
                  <a:gd name="T52" fmla="*/ 520 w 1459"/>
                  <a:gd name="T53" fmla="*/ 57 h 182"/>
                  <a:gd name="T54" fmla="*/ 506 w 1459"/>
                  <a:gd name="T55" fmla="*/ 36 h 182"/>
                  <a:gd name="T56" fmla="*/ 485 w 1459"/>
                  <a:gd name="T57" fmla="*/ 57 h 182"/>
                  <a:gd name="T58" fmla="*/ 476 w 1459"/>
                  <a:gd name="T59" fmla="*/ 131 h 182"/>
                  <a:gd name="T60" fmla="*/ 459 w 1459"/>
                  <a:gd name="T61" fmla="*/ 146 h 182"/>
                  <a:gd name="T62" fmla="*/ 440 w 1459"/>
                  <a:gd name="T63" fmla="*/ 157 h 182"/>
                  <a:gd name="T64" fmla="*/ 435 w 1459"/>
                  <a:gd name="T65" fmla="*/ 122 h 182"/>
                  <a:gd name="T66" fmla="*/ 401 w 1459"/>
                  <a:gd name="T67" fmla="*/ 120 h 182"/>
                  <a:gd name="T68" fmla="*/ 394 w 1459"/>
                  <a:gd name="T69" fmla="*/ 98 h 182"/>
                  <a:gd name="T70" fmla="*/ 379 w 1459"/>
                  <a:gd name="T71" fmla="*/ 82 h 182"/>
                  <a:gd name="T72" fmla="*/ 354 w 1459"/>
                  <a:gd name="T73" fmla="*/ 86 h 182"/>
                  <a:gd name="T74" fmla="*/ 342 w 1459"/>
                  <a:gd name="T75" fmla="*/ 97 h 182"/>
                  <a:gd name="T76" fmla="*/ 318 w 1459"/>
                  <a:gd name="T77" fmla="*/ 155 h 182"/>
                  <a:gd name="T78" fmla="*/ 294 w 1459"/>
                  <a:gd name="T79" fmla="*/ 172 h 182"/>
                  <a:gd name="T80" fmla="*/ 269 w 1459"/>
                  <a:gd name="T81" fmla="*/ 148 h 182"/>
                  <a:gd name="T82" fmla="*/ 258 w 1459"/>
                  <a:gd name="T83" fmla="*/ 140 h 182"/>
                  <a:gd name="T84" fmla="*/ 247 w 1459"/>
                  <a:gd name="T85" fmla="*/ 118 h 182"/>
                  <a:gd name="T86" fmla="*/ 247 w 1459"/>
                  <a:gd name="T87" fmla="*/ 107 h 182"/>
                  <a:gd name="T88" fmla="*/ 251 w 1459"/>
                  <a:gd name="T89" fmla="*/ 92 h 182"/>
                  <a:gd name="T90" fmla="*/ 251 w 1459"/>
                  <a:gd name="T91" fmla="*/ 81 h 182"/>
                  <a:gd name="T92" fmla="*/ 247 w 1459"/>
                  <a:gd name="T93" fmla="*/ 66 h 182"/>
                  <a:gd name="T94" fmla="*/ 247 w 1459"/>
                  <a:gd name="T95" fmla="*/ 55 h 182"/>
                  <a:gd name="T96" fmla="*/ 251 w 1459"/>
                  <a:gd name="T97" fmla="*/ 23 h 182"/>
                  <a:gd name="T98" fmla="*/ 182 w 1459"/>
                  <a:gd name="T99" fmla="*/ 40 h 182"/>
                  <a:gd name="T100" fmla="*/ 178 w 1459"/>
                  <a:gd name="T101" fmla="*/ 55 h 182"/>
                  <a:gd name="T102" fmla="*/ 178 w 1459"/>
                  <a:gd name="T103" fmla="*/ 66 h 182"/>
                  <a:gd name="T104" fmla="*/ 182 w 1459"/>
                  <a:gd name="T105" fmla="*/ 81 h 182"/>
                  <a:gd name="T106" fmla="*/ 182 w 1459"/>
                  <a:gd name="T107" fmla="*/ 92 h 182"/>
                  <a:gd name="T108" fmla="*/ 178 w 1459"/>
                  <a:gd name="T109" fmla="*/ 107 h 182"/>
                  <a:gd name="T110" fmla="*/ 178 w 1459"/>
                  <a:gd name="T111" fmla="*/ 118 h 182"/>
                  <a:gd name="T112" fmla="*/ 173 w 1459"/>
                  <a:gd name="T113" fmla="*/ 114 h 182"/>
                  <a:gd name="T114" fmla="*/ 112 w 1459"/>
                  <a:gd name="T115" fmla="*/ 110 h 182"/>
                  <a:gd name="T116" fmla="*/ 89 w 1459"/>
                  <a:gd name="T117" fmla="*/ 128 h 182"/>
                  <a:gd name="T118" fmla="*/ 26 w 1459"/>
                  <a:gd name="T119" fmla="*/ 128 h 182"/>
                  <a:gd name="T120" fmla="*/ 14 w 1459"/>
                  <a:gd name="T121" fmla="*/ 92 h 182"/>
                  <a:gd name="T122" fmla="*/ 0 w 1459"/>
                  <a:gd name="T123" fmla="*/ 14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59" h="182">
                    <a:moveTo>
                      <a:pt x="1459" y="182"/>
                    </a:moveTo>
                    <a:cubicBezTo>
                      <a:pt x="1459" y="138"/>
                      <a:pt x="1459" y="138"/>
                      <a:pt x="1459" y="138"/>
                    </a:cubicBezTo>
                    <a:cubicBezTo>
                      <a:pt x="1457" y="138"/>
                      <a:pt x="1455" y="138"/>
                      <a:pt x="1453" y="138"/>
                    </a:cubicBezTo>
                    <a:cubicBezTo>
                      <a:pt x="1453" y="136"/>
                      <a:pt x="1453" y="133"/>
                      <a:pt x="1453" y="131"/>
                    </a:cubicBezTo>
                    <a:cubicBezTo>
                      <a:pt x="1448" y="131"/>
                      <a:pt x="1443" y="131"/>
                      <a:pt x="1438" y="131"/>
                    </a:cubicBezTo>
                    <a:cubicBezTo>
                      <a:pt x="1437" y="132"/>
                      <a:pt x="1436" y="134"/>
                      <a:pt x="1435" y="135"/>
                    </a:cubicBezTo>
                    <a:cubicBezTo>
                      <a:pt x="1432" y="135"/>
                      <a:pt x="1429" y="135"/>
                      <a:pt x="1427" y="135"/>
                    </a:cubicBezTo>
                    <a:cubicBezTo>
                      <a:pt x="1427" y="134"/>
                      <a:pt x="1427" y="132"/>
                      <a:pt x="1427" y="131"/>
                    </a:cubicBezTo>
                    <a:cubicBezTo>
                      <a:pt x="1425" y="131"/>
                      <a:pt x="1423" y="131"/>
                      <a:pt x="1420" y="131"/>
                    </a:cubicBezTo>
                    <a:cubicBezTo>
                      <a:pt x="1420" y="132"/>
                      <a:pt x="1420" y="134"/>
                      <a:pt x="1420" y="135"/>
                    </a:cubicBezTo>
                    <a:cubicBezTo>
                      <a:pt x="1419" y="135"/>
                      <a:pt x="1417" y="135"/>
                      <a:pt x="1416" y="135"/>
                    </a:cubicBezTo>
                    <a:cubicBezTo>
                      <a:pt x="1416" y="138"/>
                      <a:pt x="1416" y="141"/>
                      <a:pt x="1416" y="144"/>
                    </a:cubicBezTo>
                    <a:cubicBezTo>
                      <a:pt x="1415" y="144"/>
                      <a:pt x="1414" y="144"/>
                      <a:pt x="1413" y="144"/>
                    </a:cubicBezTo>
                    <a:cubicBezTo>
                      <a:pt x="1413" y="142"/>
                      <a:pt x="1413" y="141"/>
                      <a:pt x="1413" y="139"/>
                    </a:cubicBezTo>
                    <a:cubicBezTo>
                      <a:pt x="1412" y="139"/>
                      <a:pt x="1411" y="139"/>
                      <a:pt x="1410" y="139"/>
                    </a:cubicBezTo>
                    <a:cubicBezTo>
                      <a:pt x="1408" y="138"/>
                      <a:pt x="1406" y="136"/>
                      <a:pt x="1405" y="135"/>
                    </a:cubicBezTo>
                    <a:cubicBezTo>
                      <a:pt x="1403" y="135"/>
                      <a:pt x="1402" y="135"/>
                      <a:pt x="1400" y="135"/>
                    </a:cubicBezTo>
                    <a:cubicBezTo>
                      <a:pt x="1400" y="121"/>
                      <a:pt x="1400" y="107"/>
                      <a:pt x="1400" y="92"/>
                    </a:cubicBezTo>
                    <a:cubicBezTo>
                      <a:pt x="1398" y="89"/>
                      <a:pt x="1396" y="86"/>
                      <a:pt x="1394" y="83"/>
                    </a:cubicBezTo>
                    <a:cubicBezTo>
                      <a:pt x="1383" y="83"/>
                      <a:pt x="1372" y="83"/>
                      <a:pt x="1361" y="83"/>
                    </a:cubicBezTo>
                    <a:cubicBezTo>
                      <a:pt x="1361" y="100"/>
                      <a:pt x="1361" y="117"/>
                      <a:pt x="1361" y="135"/>
                    </a:cubicBezTo>
                    <a:cubicBezTo>
                      <a:pt x="1357" y="135"/>
                      <a:pt x="1352" y="135"/>
                      <a:pt x="1347" y="135"/>
                    </a:cubicBezTo>
                    <a:cubicBezTo>
                      <a:pt x="1347" y="100"/>
                      <a:pt x="1347" y="66"/>
                      <a:pt x="1347" y="32"/>
                    </a:cubicBezTo>
                    <a:cubicBezTo>
                      <a:pt x="1338" y="23"/>
                      <a:pt x="1318" y="23"/>
                      <a:pt x="1308" y="32"/>
                    </a:cubicBezTo>
                    <a:cubicBezTo>
                      <a:pt x="1308" y="45"/>
                      <a:pt x="1308" y="59"/>
                      <a:pt x="1308" y="72"/>
                    </a:cubicBezTo>
                    <a:cubicBezTo>
                      <a:pt x="1304" y="72"/>
                      <a:pt x="1299" y="72"/>
                      <a:pt x="1294" y="72"/>
                    </a:cubicBezTo>
                    <a:cubicBezTo>
                      <a:pt x="1285" y="74"/>
                      <a:pt x="1277" y="75"/>
                      <a:pt x="1268" y="77"/>
                    </a:cubicBezTo>
                    <a:cubicBezTo>
                      <a:pt x="1268" y="99"/>
                      <a:pt x="1268" y="122"/>
                      <a:pt x="1268" y="144"/>
                    </a:cubicBezTo>
                    <a:cubicBezTo>
                      <a:pt x="1266" y="144"/>
                      <a:pt x="1264" y="144"/>
                      <a:pt x="1261" y="144"/>
                    </a:cubicBezTo>
                    <a:cubicBezTo>
                      <a:pt x="1261" y="143"/>
                      <a:pt x="1261" y="142"/>
                      <a:pt x="1261" y="140"/>
                    </a:cubicBezTo>
                    <a:cubicBezTo>
                      <a:pt x="1260" y="140"/>
                      <a:pt x="1258" y="140"/>
                      <a:pt x="1257" y="140"/>
                    </a:cubicBezTo>
                    <a:cubicBezTo>
                      <a:pt x="1257" y="139"/>
                      <a:pt x="1257" y="138"/>
                      <a:pt x="1257" y="137"/>
                    </a:cubicBezTo>
                    <a:cubicBezTo>
                      <a:pt x="1258" y="137"/>
                      <a:pt x="1259" y="136"/>
                      <a:pt x="1260" y="136"/>
                    </a:cubicBezTo>
                    <a:cubicBezTo>
                      <a:pt x="1260" y="135"/>
                      <a:pt x="1260" y="134"/>
                      <a:pt x="1260" y="133"/>
                    </a:cubicBezTo>
                    <a:cubicBezTo>
                      <a:pt x="1259" y="132"/>
                      <a:pt x="1258" y="132"/>
                      <a:pt x="1257" y="131"/>
                    </a:cubicBezTo>
                    <a:cubicBezTo>
                      <a:pt x="1257" y="124"/>
                      <a:pt x="1257" y="117"/>
                      <a:pt x="1257" y="109"/>
                    </a:cubicBezTo>
                    <a:cubicBezTo>
                      <a:pt x="1258" y="109"/>
                      <a:pt x="1259" y="108"/>
                      <a:pt x="1260" y="108"/>
                    </a:cubicBezTo>
                    <a:cubicBezTo>
                      <a:pt x="1260" y="107"/>
                      <a:pt x="1260" y="106"/>
                      <a:pt x="1260" y="105"/>
                    </a:cubicBezTo>
                    <a:cubicBezTo>
                      <a:pt x="1259" y="105"/>
                      <a:pt x="1258" y="104"/>
                      <a:pt x="1257" y="103"/>
                    </a:cubicBezTo>
                    <a:cubicBezTo>
                      <a:pt x="1257" y="103"/>
                      <a:pt x="1257" y="102"/>
                      <a:pt x="1257" y="101"/>
                    </a:cubicBezTo>
                    <a:cubicBezTo>
                      <a:pt x="1256" y="101"/>
                      <a:pt x="1256" y="101"/>
                      <a:pt x="1255" y="101"/>
                    </a:cubicBezTo>
                    <a:cubicBezTo>
                      <a:pt x="1255" y="100"/>
                      <a:pt x="1255" y="99"/>
                      <a:pt x="1255" y="97"/>
                    </a:cubicBezTo>
                    <a:cubicBezTo>
                      <a:pt x="1256" y="97"/>
                      <a:pt x="1256" y="97"/>
                      <a:pt x="1257" y="97"/>
                    </a:cubicBezTo>
                    <a:cubicBezTo>
                      <a:pt x="1257" y="96"/>
                      <a:pt x="1257" y="95"/>
                      <a:pt x="1257" y="94"/>
                    </a:cubicBezTo>
                    <a:cubicBezTo>
                      <a:pt x="1256" y="93"/>
                      <a:pt x="1255" y="93"/>
                      <a:pt x="1254" y="92"/>
                    </a:cubicBezTo>
                    <a:cubicBezTo>
                      <a:pt x="1252" y="80"/>
                      <a:pt x="1250" y="70"/>
                      <a:pt x="1238" y="64"/>
                    </a:cubicBezTo>
                    <a:cubicBezTo>
                      <a:pt x="1239" y="64"/>
                      <a:pt x="1239" y="64"/>
                      <a:pt x="1240" y="63"/>
                    </a:cubicBezTo>
                    <a:cubicBezTo>
                      <a:pt x="1240" y="62"/>
                      <a:pt x="1240" y="61"/>
                      <a:pt x="1240" y="60"/>
                    </a:cubicBezTo>
                    <a:cubicBezTo>
                      <a:pt x="1239" y="60"/>
                      <a:pt x="1238" y="59"/>
                      <a:pt x="1238" y="59"/>
                    </a:cubicBezTo>
                    <a:cubicBezTo>
                      <a:pt x="1238" y="57"/>
                      <a:pt x="1238" y="56"/>
                      <a:pt x="1238" y="55"/>
                    </a:cubicBezTo>
                    <a:cubicBezTo>
                      <a:pt x="1237" y="55"/>
                      <a:pt x="1236" y="55"/>
                      <a:pt x="1236" y="55"/>
                    </a:cubicBezTo>
                    <a:cubicBezTo>
                      <a:pt x="1236" y="52"/>
                      <a:pt x="1236" y="49"/>
                      <a:pt x="1236" y="46"/>
                    </a:cubicBezTo>
                    <a:cubicBezTo>
                      <a:pt x="1236" y="46"/>
                      <a:pt x="1237" y="46"/>
                      <a:pt x="1237" y="46"/>
                    </a:cubicBezTo>
                    <a:cubicBezTo>
                      <a:pt x="1237" y="45"/>
                      <a:pt x="1237" y="45"/>
                      <a:pt x="1237" y="44"/>
                    </a:cubicBezTo>
                    <a:cubicBezTo>
                      <a:pt x="1236" y="44"/>
                      <a:pt x="1236" y="43"/>
                      <a:pt x="1235" y="43"/>
                    </a:cubicBezTo>
                    <a:cubicBezTo>
                      <a:pt x="1234" y="41"/>
                      <a:pt x="1232" y="38"/>
                      <a:pt x="1231" y="36"/>
                    </a:cubicBezTo>
                    <a:cubicBezTo>
                      <a:pt x="1231" y="36"/>
                      <a:pt x="1231" y="35"/>
                      <a:pt x="1231" y="35"/>
                    </a:cubicBezTo>
                    <a:cubicBezTo>
                      <a:pt x="1231" y="35"/>
                      <a:pt x="1230" y="35"/>
                      <a:pt x="1230" y="35"/>
                    </a:cubicBezTo>
                    <a:cubicBezTo>
                      <a:pt x="1230" y="34"/>
                      <a:pt x="1230" y="33"/>
                      <a:pt x="1230" y="32"/>
                    </a:cubicBezTo>
                    <a:cubicBezTo>
                      <a:pt x="1232" y="29"/>
                      <a:pt x="1231" y="24"/>
                      <a:pt x="1229" y="21"/>
                    </a:cubicBezTo>
                    <a:cubicBezTo>
                      <a:pt x="1228" y="18"/>
                      <a:pt x="1228" y="18"/>
                      <a:pt x="1228" y="18"/>
                    </a:cubicBezTo>
                    <a:cubicBezTo>
                      <a:pt x="1227" y="21"/>
                      <a:pt x="1227" y="21"/>
                      <a:pt x="1227" y="21"/>
                    </a:cubicBezTo>
                    <a:cubicBezTo>
                      <a:pt x="1225" y="24"/>
                      <a:pt x="1225" y="29"/>
                      <a:pt x="1227" y="32"/>
                    </a:cubicBezTo>
                    <a:cubicBezTo>
                      <a:pt x="1227" y="33"/>
                      <a:pt x="1227" y="34"/>
                      <a:pt x="1227" y="35"/>
                    </a:cubicBezTo>
                    <a:cubicBezTo>
                      <a:pt x="1227" y="35"/>
                      <a:pt x="1226" y="35"/>
                      <a:pt x="1226" y="35"/>
                    </a:cubicBezTo>
                    <a:cubicBezTo>
                      <a:pt x="1226" y="35"/>
                      <a:pt x="1226" y="36"/>
                      <a:pt x="1226" y="36"/>
                    </a:cubicBezTo>
                    <a:cubicBezTo>
                      <a:pt x="1224" y="39"/>
                      <a:pt x="1223" y="41"/>
                      <a:pt x="1221" y="43"/>
                    </a:cubicBezTo>
                    <a:cubicBezTo>
                      <a:pt x="1221" y="43"/>
                      <a:pt x="1220" y="44"/>
                      <a:pt x="1219" y="44"/>
                    </a:cubicBezTo>
                    <a:cubicBezTo>
                      <a:pt x="1219" y="45"/>
                      <a:pt x="1219" y="45"/>
                      <a:pt x="1219" y="46"/>
                    </a:cubicBezTo>
                    <a:cubicBezTo>
                      <a:pt x="1220" y="46"/>
                      <a:pt x="1220" y="46"/>
                      <a:pt x="1221" y="46"/>
                    </a:cubicBezTo>
                    <a:cubicBezTo>
                      <a:pt x="1221" y="49"/>
                      <a:pt x="1221" y="52"/>
                      <a:pt x="1221" y="55"/>
                    </a:cubicBezTo>
                    <a:cubicBezTo>
                      <a:pt x="1220" y="55"/>
                      <a:pt x="1220" y="55"/>
                      <a:pt x="1219" y="55"/>
                    </a:cubicBezTo>
                    <a:cubicBezTo>
                      <a:pt x="1219" y="56"/>
                      <a:pt x="1219" y="57"/>
                      <a:pt x="1219" y="59"/>
                    </a:cubicBezTo>
                    <a:cubicBezTo>
                      <a:pt x="1218" y="59"/>
                      <a:pt x="1217" y="60"/>
                      <a:pt x="1216" y="60"/>
                    </a:cubicBezTo>
                    <a:cubicBezTo>
                      <a:pt x="1216" y="61"/>
                      <a:pt x="1216" y="62"/>
                      <a:pt x="1216" y="63"/>
                    </a:cubicBezTo>
                    <a:cubicBezTo>
                      <a:pt x="1217" y="63"/>
                      <a:pt x="1217" y="64"/>
                      <a:pt x="1218" y="64"/>
                    </a:cubicBezTo>
                    <a:cubicBezTo>
                      <a:pt x="1206" y="70"/>
                      <a:pt x="1203" y="80"/>
                      <a:pt x="1202" y="92"/>
                    </a:cubicBezTo>
                    <a:cubicBezTo>
                      <a:pt x="1201" y="93"/>
                      <a:pt x="1200" y="94"/>
                      <a:pt x="1199" y="94"/>
                    </a:cubicBezTo>
                    <a:cubicBezTo>
                      <a:pt x="1199" y="95"/>
                      <a:pt x="1199" y="96"/>
                      <a:pt x="1199" y="97"/>
                    </a:cubicBezTo>
                    <a:cubicBezTo>
                      <a:pt x="1200" y="97"/>
                      <a:pt x="1200" y="97"/>
                      <a:pt x="1201" y="97"/>
                    </a:cubicBezTo>
                    <a:cubicBezTo>
                      <a:pt x="1201" y="98"/>
                      <a:pt x="1201" y="100"/>
                      <a:pt x="1201" y="101"/>
                    </a:cubicBezTo>
                    <a:cubicBezTo>
                      <a:pt x="1200" y="101"/>
                      <a:pt x="1200" y="101"/>
                      <a:pt x="1199" y="101"/>
                    </a:cubicBezTo>
                    <a:cubicBezTo>
                      <a:pt x="1199" y="102"/>
                      <a:pt x="1199" y="103"/>
                      <a:pt x="1199" y="103"/>
                    </a:cubicBezTo>
                    <a:cubicBezTo>
                      <a:pt x="1198" y="104"/>
                      <a:pt x="1197" y="104"/>
                      <a:pt x="1196" y="105"/>
                    </a:cubicBezTo>
                    <a:cubicBezTo>
                      <a:pt x="1196" y="106"/>
                      <a:pt x="1196" y="107"/>
                      <a:pt x="1196" y="108"/>
                    </a:cubicBezTo>
                    <a:cubicBezTo>
                      <a:pt x="1197" y="108"/>
                      <a:pt x="1198" y="109"/>
                      <a:pt x="1199" y="109"/>
                    </a:cubicBezTo>
                    <a:cubicBezTo>
                      <a:pt x="1199" y="116"/>
                      <a:pt x="1199" y="124"/>
                      <a:pt x="1199" y="131"/>
                    </a:cubicBezTo>
                    <a:cubicBezTo>
                      <a:pt x="1198" y="132"/>
                      <a:pt x="1197" y="132"/>
                      <a:pt x="1196" y="133"/>
                    </a:cubicBezTo>
                    <a:cubicBezTo>
                      <a:pt x="1196" y="134"/>
                      <a:pt x="1196" y="135"/>
                      <a:pt x="1196" y="136"/>
                    </a:cubicBezTo>
                    <a:cubicBezTo>
                      <a:pt x="1197" y="136"/>
                      <a:pt x="1198" y="137"/>
                      <a:pt x="1199" y="137"/>
                    </a:cubicBezTo>
                    <a:cubicBezTo>
                      <a:pt x="1199" y="138"/>
                      <a:pt x="1199" y="139"/>
                      <a:pt x="1199" y="141"/>
                    </a:cubicBezTo>
                    <a:cubicBezTo>
                      <a:pt x="1196" y="142"/>
                      <a:pt x="1194" y="143"/>
                      <a:pt x="1191" y="144"/>
                    </a:cubicBezTo>
                    <a:cubicBezTo>
                      <a:pt x="1189" y="144"/>
                      <a:pt x="1186" y="144"/>
                      <a:pt x="1183" y="144"/>
                    </a:cubicBezTo>
                    <a:cubicBezTo>
                      <a:pt x="1183" y="125"/>
                      <a:pt x="1183" y="107"/>
                      <a:pt x="1183" y="88"/>
                    </a:cubicBezTo>
                    <a:cubicBezTo>
                      <a:pt x="1176" y="88"/>
                      <a:pt x="1169" y="88"/>
                      <a:pt x="1162" y="88"/>
                    </a:cubicBezTo>
                    <a:cubicBezTo>
                      <a:pt x="1162" y="83"/>
                      <a:pt x="1162" y="77"/>
                      <a:pt x="1162" y="72"/>
                    </a:cubicBezTo>
                    <a:cubicBezTo>
                      <a:pt x="1159" y="72"/>
                      <a:pt x="1155" y="72"/>
                      <a:pt x="1152" y="72"/>
                    </a:cubicBezTo>
                    <a:cubicBezTo>
                      <a:pt x="1151" y="73"/>
                      <a:pt x="1149" y="74"/>
                      <a:pt x="1148" y="75"/>
                    </a:cubicBezTo>
                    <a:cubicBezTo>
                      <a:pt x="1148" y="77"/>
                      <a:pt x="1148" y="78"/>
                      <a:pt x="1148" y="80"/>
                    </a:cubicBezTo>
                    <a:cubicBezTo>
                      <a:pt x="1146" y="80"/>
                      <a:pt x="1144" y="80"/>
                      <a:pt x="1143" y="80"/>
                    </a:cubicBezTo>
                    <a:cubicBezTo>
                      <a:pt x="1141" y="81"/>
                      <a:pt x="1139" y="82"/>
                      <a:pt x="1137" y="83"/>
                    </a:cubicBezTo>
                    <a:cubicBezTo>
                      <a:pt x="1137" y="85"/>
                      <a:pt x="1137" y="86"/>
                      <a:pt x="1137" y="88"/>
                    </a:cubicBezTo>
                    <a:cubicBezTo>
                      <a:pt x="1135" y="88"/>
                      <a:pt x="1133" y="88"/>
                      <a:pt x="1131" y="88"/>
                    </a:cubicBezTo>
                    <a:cubicBezTo>
                      <a:pt x="1131" y="106"/>
                      <a:pt x="1131" y="124"/>
                      <a:pt x="1131" y="142"/>
                    </a:cubicBezTo>
                    <a:cubicBezTo>
                      <a:pt x="1128" y="142"/>
                      <a:pt x="1126" y="142"/>
                      <a:pt x="1124" y="142"/>
                    </a:cubicBezTo>
                    <a:cubicBezTo>
                      <a:pt x="1124" y="98"/>
                      <a:pt x="1124" y="53"/>
                      <a:pt x="1124" y="8"/>
                    </a:cubicBezTo>
                    <a:cubicBezTo>
                      <a:pt x="1123" y="7"/>
                      <a:pt x="1122" y="6"/>
                      <a:pt x="1121" y="5"/>
                    </a:cubicBezTo>
                    <a:cubicBezTo>
                      <a:pt x="1115" y="4"/>
                      <a:pt x="1110" y="2"/>
                      <a:pt x="1104" y="0"/>
                    </a:cubicBezTo>
                    <a:cubicBezTo>
                      <a:pt x="1088" y="3"/>
                      <a:pt x="1072" y="6"/>
                      <a:pt x="1056" y="8"/>
                    </a:cubicBezTo>
                    <a:cubicBezTo>
                      <a:pt x="1052" y="10"/>
                      <a:pt x="1048" y="11"/>
                      <a:pt x="1045" y="13"/>
                    </a:cubicBezTo>
                    <a:cubicBezTo>
                      <a:pt x="1045" y="37"/>
                      <a:pt x="1045" y="61"/>
                      <a:pt x="1045" y="85"/>
                    </a:cubicBezTo>
                    <a:cubicBezTo>
                      <a:pt x="1032" y="85"/>
                      <a:pt x="1019" y="85"/>
                      <a:pt x="1006" y="85"/>
                    </a:cubicBezTo>
                    <a:cubicBezTo>
                      <a:pt x="999" y="87"/>
                      <a:pt x="992" y="89"/>
                      <a:pt x="985" y="91"/>
                    </a:cubicBezTo>
                    <a:cubicBezTo>
                      <a:pt x="985" y="106"/>
                      <a:pt x="985" y="121"/>
                      <a:pt x="985" y="136"/>
                    </a:cubicBezTo>
                    <a:cubicBezTo>
                      <a:pt x="983" y="136"/>
                      <a:pt x="980" y="136"/>
                      <a:pt x="978" y="136"/>
                    </a:cubicBezTo>
                    <a:cubicBezTo>
                      <a:pt x="978" y="135"/>
                      <a:pt x="978" y="134"/>
                      <a:pt x="978" y="133"/>
                    </a:cubicBezTo>
                    <a:cubicBezTo>
                      <a:pt x="975" y="133"/>
                      <a:pt x="972" y="133"/>
                      <a:pt x="970" y="133"/>
                    </a:cubicBezTo>
                    <a:cubicBezTo>
                      <a:pt x="970" y="132"/>
                      <a:pt x="970" y="131"/>
                      <a:pt x="970" y="130"/>
                    </a:cubicBezTo>
                    <a:cubicBezTo>
                      <a:pt x="961" y="130"/>
                      <a:pt x="952" y="130"/>
                      <a:pt x="943" y="130"/>
                    </a:cubicBezTo>
                    <a:cubicBezTo>
                      <a:pt x="943" y="128"/>
                      <a:pt x="943" y="127"/>
                      <a:pt x="943" y="125"/>
                    </a:cubicBezTo>
                    <a:cubicBezTo>
                      <a:pt x="929" y="125"/>
                      <a:pt x="915" y="125"/>
                      <a:pt x="901" y="125"/>
                    </a:cubicBezTo>
                    <a:cubicBezTo>
                      <a:pt x="901" y="128"/>
                      <a:pt x="901" y="130"/>
                      <a:pt x="901" y="133"/>
                    </a:cubicBezTo>
                    <a:cubicBezTo>
                      <a:pt x="895" y="133"/>
                      <a:pt x="888" y="133"/>
                      <a:pt x="881" y="133"/>
                    </a:cubicBezTo>
                    <a:cubicBezTo>
                      <a:pt x="881" y="138"/>
                      <a:pt x="881" y="142"/>
                      <a:pt x="881" y="147"/>
                    </a:cubicBezTo>
                    <a:cubicBezTo>
                      <a:pt x="868" y="148"/>
                      <a:pt x="856" y="149"/>
                      <a:pt x="843" y="150"/>
                    </a:cubicBezTo>
                    <a:cubicBezTo>
                      <a:pt x="843" y="145"/>
                      <a:pt x="843" y="141"/>
                      <a:pt x="843" y="136"/>
                    </a:cubicBezTo>
                    <a:cubicBezTo>
                      <a:pt x="841" y="136"/>
                      <a:pt x="839" y="136"/>
                      <a:pt x="837" y="136"/>
                    </a:cubicBezTo>
                    <a:cubicBezTo>
                      <a:pt x="837" y="133"/>
                      <a:pt x="837" y="130"/>
                      <a:pt x="837" y="127"/>
                    </a:cubicBezTo>
                    <a:cubicBezTo>
                      <a:pt x="836" y="127"/>
                      <a:pt x="835" y="127"/>
                      <a:pt x="834" y="127"/>
                    </a:cubicBezTo>
                    <a:cubicBezTo>
                      <a:pt x="834" y="120"/>
                      <a:pt x="834" y="114"/>
                      <a:pt x="834" y="108"/>
                    </a:cubicBezTo>
                    <a:cubicBezTo>
                      <a:pt x="833" y="108"/>
                      <a:pt x="832" y="108"/>
                      <a:pt x="831" y="108"/>
                    </a:cubicBezTo>
                    <a:cubicBezTo>
                      <a:pt x="831" y="103"/>
                      <a:pt x="831" y="97"/>
                      <a:pt x="831" y="92"/>
                    </a:cubicBezTo>
                    <a:cubicBezTo>
                      <a:pt x="829" y="92"/>
                      <a:pt x="827" y="92"/>
                      <a:pt x="825" y="92"/>
                    </a:cubicBezTo>
                    <a:cubicBezTo>
                      <a:pt x="825" y="92"/>
                      <a:pt x="825" y="93"/>
                      <a:pt x="825" y="94"/>
                    </a:cubicBezTo>
                    <a:cubicBezTo>
                      <a:pt x="817" y="90"/>
                      <a:pt x="810" y="86"/>
                      <a:pt x="802" y="82"/>
                    </a:cubicBezTo>
                    <a:cubicBezTo>
                      <a:pt x="801" y="79"/>
                      <a:pt x="801" y="76"/>
                      <a:pt x="800" y="73"/>
                    </a:cubicBezTo>
                    <a:cubicBezTo>
                      <a:pt x="800" y="76"/>
                      <a:pt x="800" y="79"/>
                      <a:pt x="799" y="82"/>
                    </a:cubicBezTo>
                    <a:cubicBezTo>
                      <a:pt x="792" y="85"/>
                      <a:pt x="784" y="89"/>
                      <a:pt x="777" y="92"/>
                    </a:cubicBezTo>
                    <a:cubicBezTo>
                      <a:pt x="777" y="92"/>
                      <a:pt x="777" y="91"/>
                      <a:pt x="777" y="91"/>
                    </a:cubicBezTo>
                    <a:cubicBezTo>
                      <a:pt x="774" y="91"/>
                      <a:pt x="772" y="91"/>
                      <a:pt x="770" y="91"/>
                    </a:cubicBezTo>
                    <a:cubicBezTo>
                      <a:pt x="770" y="97"/>
                      <a:pt x="770" y="102"/>
                      <a:pt x="770" y="108"/>
                    </a:cubicBezTo>
                    <a:cubicBezTo>
                      <a:pt x="769" y="108"/>
                      <a:pt x="768" y="108"/>
                      <a:pt x="767" y="108"/>
                    </a:cubicBezTo>
                    <a:cubicBezTo>
                      <a:pt x="767" y="114"/>
                      <a:pt x="767" y="119"/>
                      <a:pt x="767" y="125"/>
                    </a:cubicBezTo>
                    <a:cubicBezTo>
                      <a:pt x="766" y="125"/>
                      <a:pt x="764" y="125"/>
                      <a:pt x="763" y="125"/>
                    </a:cubicBezTo>
                    <a:cubicBezTo>
                      <a:pt x="763" y="129"/>
                      <a:pt x="763" y="133"/>
                      <a:pt x="763" y="138"/>
                    </a:cubicBezTo>
                    <a:cubicBezTo>
                      <a:pt x="758" y="138"/>
                      <a:pt x="753" y="138"/>
                      <a:pt x="748" y="138"/>
                    </a:cubicBezTo>
                    <a:cubicBezTo>
                      <a:pt x="748" y="139"/>
                      <a:pt x="748" y="140"/>
                      <a:pt x="748" y="141"/>
                    </a:cubicBezTo>
                    <a:cubicBezTo>
                      <a:pt x="734" y="139"/>
                      <a:pt x="734" y="139"/>
                      <a:pt x="734" y="139"/>
                    </a:cubicBezTo>
                    <a:cubicBezTo>
                      <a:pt x="734" y="71"/>
                      <a:pt x="734" y="71"/>
                      <a:pt x="734" y="71"/>
                    </a:cubicBezTo>
                    <a:cubicBezTo>
                      <a:pt x="727" y="71"/>
                      <a:pt x="727" y="71"/>
                      <a:pt x="727" y="71"/>
                    </a:cubicBezTo>
                    <a:cubicBezTo>
                      <a:pt x="719" y="75"/>
                      <a:pt x="719" y="75"/>
                      <a:pt x="719" y="75"/>
                    </a:cubicBezTo>
                    <a:cubicBezTo>
                      <a:pt x="719" y="71"/>
                      <a:pt x="719" y="71"/>
                      <a:pt x="719" y="71"/>
                    </a:cubicBezTo>
                    <a:cubicBezTo>
                      <a:pt x="717" y="71"/>
                      <a:pt x="717" y="71"/>
                      <a:pt x="717" y="71"/>
                    </a:cubicBezTo>
                    <a:cubicBezTo>
                      <a:pt x="714" y="73"/>
                      <a:pt x="714" y="73"/>
                      <a:pt x="714" y="73"/>
                    </a:cubicBezTo>
                    <a:cubicBezTo>
                      <a:pt x="714" y="110"/>
                      <a:pt x="714" y="110"/>
                      <a:pt x="714" y="110"/>
                    </a:cubicBezTo>
                    <a:cubicBezTo>
                      <a:pt x="706" y="110"/>
                      <a:pt x="706" y="110"/>
                      <a:pt x="706" y="110"/>
                    </a:cubicBezTo>
                    <a:cubicBezTo>
                      <a:pt x="706" y="53"/>
                      <a:pt x="706" y="53"/>
                      <a:pt x="706" y="53"/>
                    </a:cubicBezTo>
                    <a:cubicBezTo>
                      <a:pt x="701" y="53"/>
                      <a:pt x="701" y="53"/>
                      <a:pt x="701" y="53"/>
                    </a:cubicBezTo>
                    <a:cubicBezTo>
                      <a:pt x="701" y="14"/>
                      <a:pt x="701" y="14"/>
                      <a:pt x="701" y="14"/>
                    </a:cubicBezTo>
                    <a:cubicBezTo>
                      <a:pt x="684" y="14"/>
                      <a:pt x="684" y="14"/>
                      <a:pt x="684" y="14"/>
                    </a:cubicBezTo>
                    <a:cubicBezTo>
                      <a:pt x="684" y="8"/>
                      <a:pt x="684" y="8"/>
                      <a:pt x="684" y="8"/>
                    </a:cubicBezTo>
                    <a:cubicBezTo>
                      <a:pt x="667" y="8"/>
                      <a:pt x="667" y="8"/>
                      <a:pt x="667" y="8"/>
                    </a:cubicBezTo>
                    <a:cubicBezTo>
                      <a:pt x="660" y="14"/>
                      <a:pt x="660" y="14"/>
                      <a:pt x="660" y="14"/>
                    </a:cubicBezTo>
                    <a:cubicBezTo>
                      <a:pt x="647" y="14"/>
                      <a:pt x="647" y="14"/>
                      <a:pt x="647" y="14"/>
                    </a:cubicBezTo>
                    <a:cubicBezTo>
                      <a:pt x="637" y="19"/>
                      <a:pt x="637" y="19"/>
                      <a:pt x="637" y="19"/>
                    </a:cubicBezTo>
                    <a:cubicBezTo>
                      <a:pt x="637" y="55"/>
                      <a:pt x="637" y="55"/>
                      <a:pt x="637" y="55"/>
                    </a:cubicBezTo>
                    <a:cubicBezTo>
                      <a:pt x="629" y="55"/>
                      <a:pt x="629" y="55"/>
                      <a:pt x="629" y="55"/>
                    </a:cubicBezTo>
                    <a:cubicBezTo>
                      <a:pt x="629" y="23"/>
                      <a:pt x="629" y="23"/>
                      <a:pt x="629" y="23"/>
                    </a:cubicBezTo>
                    <a:cubicBezTo>
                      <a:pt x="584" y="23"/>
                      <a:pt x="584" y="23"/>
                      <a:pt x="584" y="23"/>
                    </a:cubicBezTo>
                    <a:cubicBezTo>
                      <a:pt x="584" y="47"/>
                      <a:pt x="584" y="47"/>
                      <a:pt x="584" y="47"/>
                    </a:cubicBezTo>
                    <a:cubicBezTo>
                      <a:pt x="582" y="47"/>
                      <a:pt x="582" y="47"/>
                      <a:pt x="582" y="47"/>
                    </a:cubicBezTo>
                    <a:cubicBezTo>
                      <a:pt x="582" y="43"/>
                      <a:pt x="582" y="43"/>
                      <a:pt x="582" y="43"/>
                    </a:cubicBezTo>
                    <a:cubicBezTo>
                      <a:pt x="576" y="43"/>
                      <a:pt x="576" y="43"/>
                      <a:pt x="576" y="43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1" y="47"/>
                      <a:pt x="571" y="47"/>
                      <a:pt x="571" y="47"/>
                    </a:cubicBezTo>
                    <a:cubicBezTo>
                      <a:pt x="571" y="51"/>
                      <a:pt x="571" y="51"/>
                      <a:pt x="571" y="51"/>
                    </a:cubicBezTo>
                    <a:cubicBezTo>
                      <a:pt x="560" y="51"/>
                      <a:pt x="560" y="51"/>
                      <a:pt x="560" y="51"/>
                    </a:cubicBezTo>
                    <a:cubicBezTo>
                      <a:pt x="560" y="45"/>
                      <a:pt x="560" y="45"/>
                      <a:pt x="560" y="45"/>
                    </a:cubicBezTo>
                    <a:cubicBezTo>
                      <a:pt x="554" y="45"/>
                      <a:pt x="554" y="45"/>
                      <a:pt x="554" y="45"/>
                    </a:cubicBezTo>
                    <a:cubicBezTo>
                      <a:pt x="554" y="42"/>
                      <a:pt x="554" y="42"/>
                      <a:pt x="554" y="42"/>
                    </a:cubicBezTo>
                    <a:cubicBezTo>
                      <a:pt x="546" y="42"/>
                      <a:pt x="546" y="42"/>
                      <a:pt x="546" y="42"/>
                    </a:cubicBezTo>
                    <a:cubicBezTo>
                      <a:pt x="546" y="45"/>
                      <a:pt x="546" y="45"/>
                      <a:pt x="546" y="45"/>
                    </a:cubicBezTo>
                    <a:cubicBezTo>
                      <a:pt x="543" y="45"/>
                      <a:pt x="543" y="45"/>
                      <a:pt x="543" y="45"/>
                    </a:cubicBezTo>
                    <a:cubicBezTo>
                      <a:pt x="543" y="49"/>
                      <a:pt x="543" y="49"/>
                      <a:pt x="543" y="49"/>
                    </a:cubicBezTo>
                    <a:cubicBezTo>
                      <a:pt x="530" y="53"/>
                      <a:pt x="530" y="53"/>
                      <a:pt x="530" y="53"/>
                    </a:cubicBezTo>
                    <a:cubicBezTo>
                      <a:pt x="530" y="58"/>
                      <a:pt x="530" y="58"/>
                      <a:pt x="530" y="58"/>
                    </a:cubicBezTo>
                    <a:cubicBezTo>
                      <a:pt x="519" y="58"/>
                      <a:pt x="519" y="58"/>
                      <a:pt x="519" y="58"/>
                    </a:cubicBezTo>
                    <a:cubicBezTo>
                      <a:pt x="519" y="57"/>
                      <a:pt x="519" y="57"/>
                      <a:pt x="519" y="57"/>
                    </a:cubicBezTo>
                    <a:cubicBezTo>
                      <a:pt x="520" y="57"/>
                      <a:pt x="520" y="57"/>
                      <a:pt x="520" y="57"/>
                    </a:cubicBezTo>
                    <a:cubicBezTo>
                      <a:pt x="520" y="55"/>
                      <a:pt x="520" y="55"/>
                      <a:pt x="520" y="55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36"/>
                      <a:pt x="515" y="36"/>
                      <a:pt x="515" y="36"/>
                    </a:cubicBezTo>
                    <a:cubicBezTo>
                      <a:pt x="511" y="36"/>
                      <a:pt x="511" y="36"/>
                      <a:pt x="511" y="36"/>
                    </a:cubicBezTo>
                    <a:cubicBezTo>
                      <a:pt x="511" y="38"/>
                      <a:pt x="511" y="38"/>
                      <a:pt x="511" y="38"/>
                    </a:cubicBezTo>
                    <a:cubicBezTo>
                      <a:pt x="506" y="38"/>
                      <a:pt x="506" y="38"/>
                      <a:pt x="506" y="38"/>
                    </a:cubicBezTo>
                    <a:cubicBezTo>
                      <a:pt x="506" y="36"/>
                      <a:pt x="506" y="36"/>
                      <a:pt x="506" y="36"/>
                    </a:cubicBezTo>
                    <a:cubicBezTo>
                      <a:pt x="502" y="36"/>
                      <a:pt x="502" y="36"/>
                      <a:pt x="502" y="36"/>
                    </a:cubicBezTo>
                    <a:cubicBezTo>
                      <a:pt x="502" y="49"/>
                      <a:pt x="502" y="49"/>
                      <a:pt x="502" y="49"/>
                    </a:cubicBezTo>
                    <a:cubicBezTo>
                      <a:pt x="496" y="49"/>
                      <a:pt x="496" y="49"/>
                      <a:pt x="496" y="49"/>
                    </a:cubicBezTo>
                    <a:cubicBezTo>
                      <a:pt x="492" y="47"/>
                      <a:pt x="492" y="47"/>
                      <a:pt x="492" y="47"/>
                    </a:cubicBezTo>
                    <a:cubicBezTo>
                      <a:pt x="487" y="49"/>
                      <a:pt x="487" y="49"/>
                      <a:pt x="487" y="49"/>
                    </a:cubicBezTo>
                    <a:cubicBezTo>
                      <a:pt x="487" y="57"/>
                      <a:pt x="487" y="57"/>
                      <a:pt x="487" y="57"/>
                    </a:cubicBezTo>
                    <a:cubicBezTo>
                      <a:pt x="485" y="57"/>
                      <a:pt x="485" y="57"/>
                      <a:pt x="485" y="57"/>
                    </a:cubicBezTo>
                    <a:cubicBezTo>
                      <a:pt x="485" y="53"/>
                      <a:pt x="485" y="53"/>
                      <a:pt x="485" y="53"/>
                    </a:cubicBezTo>
                    <a:cubicBezTo>
                      <a:pt x="481" y="53"/>
                      <a:pt x="481" y="53"/>
                      <a:pt x="481" y="53"/>
                    </a:cubicBezTo>
                    <a:cubicBezTo>
                      <a:pt x="481" y="73"/>
                      <a:pt x="481" y="73"/>
                      <a:pt x="481" y="73"/>
                    </a:cubicBezTo>
                    <a:cubicBezTo>
                      <a:pt x="480" y="73"/>
                      <a:pt x="480" y="73"/>
                      <a:pt x="480" y="73"/>
                    </a:cubicBezTo>
                    <a:cubicBezTo>
                      <a:pt x="480" y="81"/>
                      <a:pt x="480" y="81"/>
                      <a:pt x="480" y="81"/>
                    </a:cubicBezTo>
                    <a:cubicBezTo>
                      <a:pt x="476" y="81"/>
                      <a:pt x="476" y="81"/>
                      <a:pt x="476" y="81"/>
                    </a:cubicBezTo>
                    <a:cubicBezTo>
                      <a:pt x="476" y="131"/>
                      <a:pt x="476" y="131"/>
                      <a:pt x="476" y="131"/>
                    </a:cubicBezTo>
                    <a:cubicBezTo>
                      <a:pt x="470" y="131"/>
                      <a:pt x="470" y="131"/>
                      <a:pt x="470" y="131"/>
                    </a:cubicBezTo>
                    <a:cubicBezTo>
                      <a:pt x="470" y="135"/>
                      <a:pt x="470" y="135"/>
                      <a:pt x="470" y="135"/>
                    </a:cubicBezTo>
                    <a:cubicBezTo>
                      <a:pt x="461" y="135"/>
                      <a:pt x="461" y="135"/>
                      <a:pt x="461" y="135"/>
                    </a:cubicBezTo>
                    <a:cubicBezTo>
                      <a:pt x="461" y="136"/>
                      <a:pt x="461" y="136"/>
                      <a:pt x="461" y="136"/>
                    </a:cubicBezTo>
                    <a:cubicBezTo>
                      <a:pt x="457" y="136"/>
                      <a:pt x="457" y="136"/>
                      <a:pt x="457" y="136"/>
                    </a:cubicBezTo>
                    <a:cubicBezTo>
                      <a:pt x="457" y="146"/>
                      <a:pt x="457" y="146"/>
                      <a:pt x="457" y="146"/>
                    </a:cubicBezTo>
                    <a:cubicBezTo>
                      <a:pt x="459" y="146"/>
                      <a:pt x="459" y="146"/>
                      <a:pt x="459" y="146"/>
                    </a:cubicBezTo>
                    <a:cubicBezTo>
                      <a:pt x="459" y="155"/>
                      <a:pt x="459" y="155"/>
                      <a:pt x="459" y="155"/>
                    </a:cubicBezTo>
                    <a:cubicBezTo>
                      <a:pt x="452" y="159"/>
                      <a:pt x="452" y="159"/>
                      <a:pt x="452" y="159"/>
                    </a:cubicBezTo>
                    <a:cubicBezTo>
                      <a:pt x="452" y="166"/>
                      <a:pt x="452" y="166"/>
                      <a:pt x="452" y="166"/>
                    </a:cubicBezTo>
                    <a:cubicBezTo>
                      <a:pt x="446" y="166"/>
                      <a:pt x="446" y="166"/>
                      <a:pt x="446" y="166"/>
                    </a:cubicBezTo>
                    <a:cubicBezTo>
                      <a:pt x="446" y="159"/>
                      <a:pt x="446" y="159"/>
                      <a:pt x="446" y="159"/>
                    </a:cubicBezTo>
                    <a:cubicBezTo>
                      <a:pt x="440" y="159"/>
                      <a:pt x="440" y="159"/>
                      <a:pt x="440" y="159"/>
                    </a:cubicBezTo>
                    <a:cubicBezTo>
                      <a:pt x="440" y="157"/>
                      <a:pt x="440" y="157"/>
                      <a:pt x="440" y="157"/>
                    </a:cubicBezTo>
                    <a:cubicBezTo>
                      <a:pt x="433" y="157"/>
                      <a:pt x="433" y="157"/>
                      <a:pt x="433" y="157"/>
                    </a:cubicBezTo>
                    <a:cubicBezTo>
                      <a:pt x="433" y="133"/>
                      <a:pt x="433" y="133"/>
                      <a:pt x="433" y="133"/>
                    </a:cubicBezTo>
                    <a:cubicBezTo>
                      <a:pt x="435" y="131"/>
                      <a:pt x="435" y="131"/>
                      <a:pt x="435" y="131"/>
                    </a:cubicBezTo>
                    <a:cubicBezTo>
                      <a:pt x="435" y="125"/>
                      <a:pt x="435" y="125"/>
                      <a:pt x="435" y="125"/>
                    </a:cubicBezTo>
                    <a:cubicBezTo>
                      <a:pt x="433" y="125"/>
                      <a:pt x="433" y="125"/>
                      <a:pt x="433" y="125"/>
                    </a:cubicBezTo>
                    <a:cubicBezTo>
                      <a:pt x="433" y="122"/>
                      <a:pt x="433" y="122"/>
                      <a:pt x="433" y="122"/>
                    </a:cubicBezTo>
                    <a:cubicBezTo>
                      <a:pt x="435" y="122"/>
                      <a:pt x="435" y="122"/>
                      <a:pt x="435" y="122"/>
                    </a:cubicBezTo>
                    <a:cubicBezTo>
                      <a:pt x="435" y="114"/>
                      <a:pt x="435" y="114"/>
                      <a:pt x="435" y="114"/>
                    </a:cubicBezTo>
                    <a:cubicBezTo>
                      <a:pt x="426" y="114"/>
                      <a:pt x="426" y="114"/>
                      <a:pt x="426" y="114"/>
                    </a:cubicBezTo>
                    <a:cubicBezTo>
                      <a:pt x="426" y="109"/>
                      <a:pt x="426" y="109"/>
                      <a:pt x="426" y="109"/>
                    </a:cubicBezTo>
                    <a:cubicBezTo>
                      <a:pt x="409" y="109"/>
                      <a:pt x="409" y="109"/>
                      <a:pt x="409" y="109"/>
                    </a:cubicBezTo>
                    <a:cubicBezTo>
                      <a:pt x="409" y="116"/>
                      <a:pt x="409" y="116"/>
                      <a:pt x="409" y="116"/>
                    </a:cubicBezTo>
                    <a:cubicBezTo>
                      <a:pt x="401" y="116"/>
                      <a:pt x="401" y="116"/>
                      <a:pt x="401" y="116"/>
                    </a:cubicBezTo>
                    <a:cubicBezTo>
                      <a:pt x="401" y="120"/>
                      <a:pt x="401" y="120"/>
                      <a:pt x="401" y="120"/>
                    </a:cubicBezTo>
                    <a:cubicBezTo>
                      <a:pt x="398" y="120"/>
                      <a:pt x="398" y="120"/>
                      <a:pt x="398" y="120"/>
                    </a:cubicBezTo>
                    <a:cubicBezTo>
                      <a:pt x="398" y="118"/>
                      <a:pt x="398" y="118"/>
                      <a:pt x="398" y="118"/>
                    </a:cubicBezTo>
                    <a:cubicBezTo>
                      <a:pt x="394" y="118"/>
                      <a:pt x="394" y="118"/>
                      <a:pt x="394" y="118"/>
                    </a:cubicBezTo>
                    <a:cubicBezTo>
                      <a:pt x="394" y="104"/>
                      <a:pt x="394" y="104"/>
                      <a:pt x="394" y="104"/>
                    </a:cubicBezTo>
                    <a:cubicBezTo>
                      <a:pt x="396" y="104"/>
                      <a:pt x="396" y="104"/>
                      <a:pt x="396" y="104"/>
                    </a:cubicBezTo>
                    <a:cubicBezTo>
                      <a:pt x="396" y="98"/>
                      <a:pt x="396" y="98"/>
                      <a:pt x="396" y="98"/>
                    </a:cubicBezTo>
                    <a:cubicBezTo>
                      <a:pt x="394" y="98"/>
                      <a:pt x="394" y="98"/>
                      <a:pt x="394" y="98"/>
                    </a:cubicBezTo>
                    <a:cubicBezTo>
                      <a:pt x="392" y="88"/>
                      <a:pt x="392" y="88"/>
                      <a:pt x="392" y="88"/>
                    </a:cubicBezTo>
                    <a:cubicBezTo>
                      <a:pt x="391" y="98"/>
                      <a:pt x="391" y="98"/>
                      <a:pt x="391" y="98"/>
                    </a:cubicBezTo>
                    <a:cubicBezTo>
                      <a:pt x="389" y="98"/>
                      <a:pt x="389" y="98"/>
                      <a:pt x="389" y="98"/>
                    </a:cubicBezTo>
                    <a:cubicBezTo>
                      <a:pt x="388" y="94"/>
                      <a:pt x="388" y="94"/>
                      <a:pt x="388" y="94"/>
                    </a:cubicBezTo>
                    <a:cubicBezTo>
                      <a:pt x="387" y="90"/>
                      <a:pt x="387" y="90"/>
                      <a:pt x="387" y="90"/>
                    </a:cubicBezTo>
                    <a:cubicBezTo>
                      <a:pt x="383" y="86"/>
                      <a:pt x="383" y="86"/>
                      <a:pt x="383" y="86"/>
                    </a:cubicBezTo>
                    <a:cubicBezTo>
                      <a:pt x="379" y="82"/>
                      <a:pt x="379" y="82"/>
                      <a:pt x="379" y="82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2" y="75"/>
                      <a:pt x="372" y="75"/>
                      <a:pt x="372" y="75"/>
                    </a:cubicBezTo>
                    <a:cubicBezTo>
                      <a:pt x="370" y="68"/>
                      <a:pt x="370" y="68"/>
                      <a:pt x="370" y="68"/>
                    </a:cubicBezTo>
                    <a:cubicBezTo>
                      <a:pt x="368" y="75"/>
                      <a:pt x="368" y="75"/>
                      <a:pt x="368" y="75"/>
                    </a:cubicBezTo>
                    <a:cubicBezTo>
                      <a:pt x="365" y="79"/>
                      <a:pt x="365" y="79"/>
                      <a:pt x="365" y="79"/>
                    </a:cubicBezTo>
                    <a:cubicBezTo>
                      <a:pt x="359" y="83"/>
                      <a:pt x="359" y="83"/>
                      <a:pt x="359" y="83"/>
                    </a:cubicBezTo>
                    <a:cubicBezTo>
                      <a:pt x="354" y="86"/>
                      <a:pt x="354" y="86"/>
                      <a:pt x="354" y="86"/>
                    </a:cubicBezTo>
                    <a:cubicBezTo>
                      <a:pt x="352" y="90"/>
                      <a:pt x="352" y="90"/>
                      <a:pt x="352" y="90"/>
                    </a:cubicBezTo>
                    <a:cubicBezTo>
                      <a:pt x="350" y="94"/>
                      <a:pt x="350" y="94"/>
                      <a:pt x="350" y="94"/>
                    </a:cubicBezTo>
                    <a:cubicBezTo>
                      <a:pt x="349" y="97"/>
                      <a:pt x="349" y="97"/>
                      <a:pt x="349" y="97"/>
                    </a:cubicBezTo>
                    <a:cubicBezTo>
                      <a:pt x="348" y="98"/>
                      <a:pt x="348" y="98"/>
                      <a:pt x="348" y="98"/>
                    </a:cubicBezTo>
                    <a:cubicBezTo>
                      <a:pt x="346" y="88"/>
                      <a:pt x="346" y="88"/>
                      <a:pt x="346" y="88"/>
                    </a:cubicBezTo>
                    <a:cubicBezTo>
                      <a:pt x="344" y="98"/>
                      <a:pt x="344" y="98"/>
                      <a:pt x="344" y="98"/>
                    </a:cubicBezTo>
                    <a:cubicBezTo>
                      <a:pt x="342" y="97"/>
                      <a:pt x="342" y="97"/>
                      <a:pt x="342" y="97"/>
                    </a:cubicBezTo>
                    <a:cubicBezTo>
                      <a:pt x="342" y="103"/>
                      <a:pt x="342" y="103"/>
                      <a:pt x="342" y="103"/>
                    </a:cubicBezTo>
                    <a:cubicBezTo>
                      <a:pt x="344" y="103"/>
                      <a:pt x="344" y="103"/>
                      <a:pt x="344" y="103"/>
                    </a:cubicBezTo>
                    <a:cubicBezTo>
                      <a:pt x="344" y="120"/>
                      <a:pt x="344" y="120"/>
                      <a:pt x="344" y="120"/>
                    </a:cubicBezTo>
                    <a:cubicBezTo>
                      <a:pt x="334" y="120"/>
                      <a:pt x="334" y="120"/>
                      <a:pt x="334" y="120"/>
                    </a:cubicBezTo>
                    <a:cubicBezTo>
                      <a:pt x="334" y="123"/>
                      <a:pt x="334" y="123"/>
                      <a:pt x="334" y="123"/>
                    </a:cubicBezTo>
                    <a:cubicBezTo>
                      <a:pt x="318" y="123"/>
                      <a:pt x="318" y="123"/>
                      <a:pt x="318" y="123"/>
                    </a:cubicBezTo>
                    <a:cubicBezTo>
                      <a:pt x="318" y="155"/>
                      <a:pt x="318" y="155"/>
                      <a:pt x="318" y="155"/>
                    </a:cubicBezTo>
                    <a:cubicBezTo>
                      <a:pt x="301" y="155"/>
                      <a:pt x="301" y="155"/>
                      <a:pt x="301" y="155"/>
                    </a:cubicBezTo>
                    <a:cubicBezTo>
                      <a:pt x="301" y="177"/>
                      <a:pt x="301" y="177"/>
                      <a:pt x="301" y="177"/>
                    </a:cubicBezTo>
                    <a:cubicBezTo>
                      <a:pt x="299" y="177"/>
                      <a:pt x="299" y="177"/>
                      <a:pt x="299" y="177"/>
                    </a:cubicBezTo>
                    <a:cubicBezTo>
                      <a:pt x="299" y="176"/>
                      <a:pt x="299" y="176"/>
                      <a:pt x="299" y="176"/>
                    </a:cubicBezTo>
                    <a:cubicBezTo>
                      <a:pt x="297" y="176"/>
                      <a:pt x="297" y="176"/>
                      <a:pt x="297" y="176"/>
                    </a:cubicBezTo>
                    <a:cubicBezTo>
                      <a:pt x="297" y="172"/>
                      <a:pt x="297" y="172"/>
                      <a:pt x="297" y="172"/>
                    </a:cubicBezTo>
                    <a:cubicBezTo>
                      <a:pt x="294" y="172"/>
                      <a:pt x="294" y="172"/>
                      <a:pt x="294" y="172"/>
                    </a:cubicBezTo>
                    <a:cubicBezTo>
                      <a:pt x="294" y="179"/>
                      <a:pt x="294" y="179"/>
                      <a:pt x="294" y="179"/>
                    </a:cubicBezTo>
                    <a:cubicBezTo>
                      <a:pt x="290" y="179"/>
                      <a:pt x="290" y="179"/>
                      <a:pt x="290" y="179"/>
                    </a:cubicBezTo>
                    <a:cubicBezTo>
                      <a:pt x="290" y="164"/>
                      <a:pt x="290" y="164"/>
                      <a:pt x="290" y="164"/>
                    </a:cubicBezTo>
                    <a:cubicBezTo>
                      <a:pt x="279" y="150"/>
                      <a:pt x="279" y="150"/>
                      <a:pt x="279" y="150"/>
                    </a:cubicBezTo>
                    <a:cubicBezTo>
                      <a:pt x="275" y="150"/>
                      <a:pt x="275" y="150"/>
                      <a:pt x="275" y="150"/>
                    </a:cubicBezTo>
                    <a:cubicBezTo>
                      <a:pt x="275" y="148"/>
                      <a:pt x="275" y="148"/>
                      <a:pt x="275" y="148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262" y="144"/>
                      <a:pt x="262" y="144"/>
                      <a:pt x="262" y="144"/>
                    </a:cubicBezTo>
                    <a:cubicBezTo>
                      <a:pt x="258" y="146"/>
                      <a:pt x="258" y="146"/>
                      <a:pt x="258" y="146"/>
                    </a:cubicBezTo>
                    <a:cubicBezTo>
                      <a:pt x="258" y="151"/>
                      <a:pt x="258" y="151"/>
                      <a:pt x="258" y="151"/>
                    </a:cubicBezTo>
                    <a:cubicBezTo>
                      <a:pt x="254" y="151"/>
                      <a:pt x="254" y="151"/>
                      <a:pt x="254" y="151"/>
                    </a:cubicBezTo>
                    <a:cubicBezTo>
                      <a:pt x="254" y="140"/>
                      <a:pt x="254" y="140"/>
                      <a:pt x="254" y="140"/>
                    </a:cubicBezTo>
                    <a:cubicBezTo>
                      <a:pt x="258" y="140"/>
                      <a:pt x="258" y="140"/>
                      <a:pt x="258" y="140"/>
                    </a:cubicBezTo>
                    <a:cubicBezTo>
                      <a:pt x="258" y="138"/>
                      <a:pt x="258" y="138"/>
                      <a:pt x="258" y="138"/>
                    </a:cubicBezTo>
                    <a:cubicBezTo>
                      <a:pt x="247" y="129"/>
                      <a:pt x="247" y="129"/>
                      <a:pt x="247" y="129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51" y="125"/>
                      <a:pt x="251" y="125"/>
                      <a:pt x="251" y="125"/>
                    </a:cubicBezTo>
                    <a:cubicBezTo>
                      <a:pt x="251" y="122"/>
                      <a:pt x="251" y="122"/>
                      <a:pt x="251" y="122"/>
                    </a:cubicBezTo>
                    <a:cubicBezTo>
                      <a:pt x="247" y="122"/>
                      <a:pt x="247" y="122"/>
                      <a:pt x="247" y="122"/>
                    </a:cubicBezTo>
                    <a:cubicBezTo>
                      <a:pt x="247" y="118"/>
                      <a:pt x="247" y="118"/>
                      <a:pt x="247" y="118"/>
                    </a:cubicBezTo>
                    <a:cubicBezTo>
                      <a:pt x="251" y="118"/>
                      <a:pt x="251" y="118"/>
                      <a:pt x="251" y="118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47" y="114"/>
                      <a:pt x="247" y="114"/>
                      <a:pt x="247" y="114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251" y="110"/>
                      <a:pt x="251" y="110"/>
                      <a:pt x="251" y="110"/>
                    </a:cubicBezTo>
                    <a:cubicBezTo>
                      <a:pt x="251" y="107"/>
                      <a:pt x="251" y="107"/>
                      <a:pt x="251" y="107"/>
                    </a:cubicBezTo>
                    <a:cubicBezTo>
                      <a:pt x="247" y="107"/>
                      <a:pt x="247" y="107"/>
                      <a:pt x="247" y="107"/>
                    </a:cubicBezTo>
                    <a:cubicBezTo>
                      <a:pt x="247" y="103"/>
                      <a:pt x="247" y="103"/>
                      <a:pt x="247" y="103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1" y="99"/>
                      <a:pt x="251" y="99"/>
                      <a:pt x="251" y="99"/>
                    </a:cubicBezTo>
                    <a:cubicBezTo>
                      <a:pt x="247" y="99"/>
                      <a:pt x="247" y="99"/>
                      <a:pt x="247" y="99"/>
                    </a:cubicBezTo>
                    <a:cubicBezTo>
                      <a:pt x="247" y="96"/>
                      <a:pt x="247" y="96"/>
                      <a:pt x="247" y="96"/>
                    </a:cubicBezTo>
                    <a:cubicBezTo>
                      <a:pt x="251" y="96"/>
                      <a:pt x="251" y="96"/>
                      <a:pt x="251" y="96"/>
                    </a:cubicBezTo>
                    <a:cubicBezTo>
                      <a:pt x="251" y="92"/>
                      <a:pt x="251" y="92"/>
                      <a:pt x="251" y="92"/>
                    </a:cubicBezTo>
                    <a:cubicBezTo>
                      <a:pt x="247" y="92"/>
                      <a:pt x="247" y="92"/>
                      <a:pt x="247" y="92"/>
                    </a:cubicBezTo>
                    <a:cubicBezTo>
                      <a:pt x="247" y="88"/>
                      <a:pt x="247" y="88"/>
                      <a:pt x="247" y="88"/>
                    </a:cubicBezTo>
                    <a:cubicBezTo>
                      <a:pt x="251" y="88"/>
                      <a:pt x="251" y="88"/>
                      <a:pt x="251" y="88"/>
                    </a:cubicBezTo>
                    <a:cubicBezTo>
                      <a:pt x="251" y="84"/>
                      <a:pt x="251" y="84"/>
                      <a:pt x="251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251" y="81"/>
                      <a:pt x="251" y="81"/>
                      <a:pt x="251" y="81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47" y="77"/>
                      <a:pt x="247" y="77"/>
                      <a:pt x="247" y="77"/>
                    </a:cubicBezTo>
                    <a:cubicBezTo>
                      <a:pt x="247" y="73"/>
                      <a:pt x="247" y="73"/>
                      <a:pt x="247" y="73"/>
                    </a:cubicBezTo>
                    <a:cubicBezTo>
                      <a:pt x="251" y="73"/>
                      <a:pt x="251" y="73"/>
                      <a:pt x="251" y="73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47" y="70"/>
                      <a:pt x="247" y="70"/>
                      <a:pt x="247" y="70"/>
                    </a:cubicBezTo>
                    <a:cubicBezTo>
                      <a:pt x="247" y="66"/>
                      <a:pt x="247" y="66"/>
                      <a:pt x="247" y="66"/>
                    </a:cubicBezTo>
                    <a:cubicBezTo>
                      <a:pt x="251" y="66"/>
                      <a:pt x="251" y="66"/>
                      <a:pt x="251" y="66"/>
                    </a:cubicBezTo>
                    <a:cubicBezTo>
                      <a:pt x="251" y="62"/>
                      <a:pt x="251" y="62"/>
                      <a:pt x="251" y="62"/>
                    </a:cubicBezTo>
                    <a:cubicBezTo>
                      <a:pt x="247" y="62"/>
                      <a:pt x="247" y="62"/>
                      <a:pt x="247" y="62"/>
                    </a:cubicBezTo>
                    <a:cubicBezTo>
                      <a:pt x="247" y="58"/>
                      <a:pt x="247" y="58"/>
                      <a:pt x="247" y="58"/>
                    </a:cubicBezTo>
                    <a:cubicBezTo>
                      <a:pt x="251" y="58"/>
                      <a:pt x="251" y="58"/>
                      <a:pt x="251" y="58"/>
                    </a:cubicBezTo>
                    <a:cubicBezTo>
                      <a:pt x="251" y="55"/>
                      <a:pt x="251" y="55"/>
                      <a:pt x="251" y="55"/>
                    </a:cubicBezTo>
                    <a:cubicBezTo>
                      <a:pt x="247" y="55"/>
                      <a:pt x="247" y="55"/>
                      <a:pt x="247" y="55"/>
                    </a:cubicBezTo>
                    <a:cubicBezTo>
                      <a:pt x="247" y="51"/>
                      <a:pt x="247" y="51"/>
                      <a:pt x="247" y="51"/>
                    </a:cubicBezTo>
                    <a:cubicBezTo>
                      <a:pt x="251" y="51"/>
                      <a:pt x="251" y="51"/>
                      <a:pt x="251" y="51"/>
                    </a:cubicBezTo>
                    <a:cubicBezTo>
                      <a:pt x="251" y="47"/>
                      <a:pt x="251" y="47"/>
                      <a:pt x="251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7" y="43"/>
                      <a:pt x="247" y="43"/>
                      <a:pt x="247" y="43"/>
                    </a:cubicBezTo>
                    <a:cubicBezTo>
                      <a:pt x="251" y="43"/>
                      <a:pt x="251" y="43"/>
                      <a:pt x="251" y="43"/>
                    </a:cubicBezTo>
                    <a:cubicBezTo>
                      <a:pt x="251" y="23"/>
                      <a:pt x="251" y="23"/>
                      <a:pt x="251" y="23"/>
                    </a:cubicBezTo>
                    <a:cubicBezTo>
                      <a:pt x="245" y="14"/>
                      <a:pt x="245" y="14"/>
                      <a:pt x="245" y="14"/>
                    </a:cubicBezTo>
                    <a:cubicBezTo>
                      <a:pt x="178" y="14"/>
                      <a:pt x="178" y="14"/>
                      <a:pt x="178" y="14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78" y="36"/>
                      <a:pt x="178" y="36"/>
                      <a:pt x="178" y="36"/>
                    </a:cubicBezTo>
                    <a:cubicBezTo>
                      <a:pt x="178" y="40"/>
                      <a:pt x="178" y="40"/>
                      <a:pt x="178" y="40"/>
                    </a:cubicBezTo>
                    <a:cubicBezTo>
                      <a:pt x="182" y="40"/>
                      <a:pt x="182" y="40"/>
                      <a:pt x="182" y="40"/>
                    </a:cubicBezTo>
                    <a:cubicBezTo>
                      <a:pt x="182" y="43"/>
                      <a:pt x="182" y="43"/>
                      <a:pt x="182" y="43"/>
                    </a:cubicBezTo>
                    <a:cubicBezTo>
                      <a:pt x="178" y="43"/>
                      <a:pt x="178" y="43"/>
                      <a:pt x="178" y="43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82" y="47"/>
                      <a:pt x="182" y="47"/>
                      <a:pt x="182" y="47"/>
                    </a:cubicBezTo>
                    <a:cubicBezTo>
                      <a:pt x="182" y="51"/>
                      <a:pt x="182" y="51"/>
                      <a:pt x="182" y="51"/>
                    </a:cubicBezTo>
                    <a:cubicBezTo>
                      <a:pt x="178" y="51"/>
                      <a:pt x="178" y="51"/>
                      <a:pt x="178" y="51"/>
                    </a:cubicBezTo>
                    <a:cubicBezTo>
                      <a:pt x="178" y="55"/>
                      <a:pt x="178" y="55"/>
                      <a:pt x="178" y="55"/>
                    </a:cubicBezTo>
                    <a:cubicBezTo>
                      <a:pt x="182" y="55"/>
                      <a:pt x="182" y="55"/>
                      <a:pt x="182" y="55"/>
                    </a:cubicBezTo>
                    <a:cubicBezTo>
                      <a:pt x="182" y="58"/>
                      <a:pt x="182" y="58"/>
                      <a:pt x="182" y="58"/>
                    </a:cubicBezTo>
                    <a:cubicBezTo>
                      <a:pt x="178" y="58"/>
                      <a:pt x="178" y="58"/>
                      <a:pt x="178" y="58"/>
                    </a:cubicBezTo>
                    <a:cubicBezTo>
                      <a:pt x="178" y="62"/>
                      <a:pt x="178" y="62"/>
                      <a:pt x="178" y="62"/>
                    </a:cubicBezTo>
                    <a:cubicBezTo>
                      <a:pt x="182" y="62"/>
                      <a:pt x="182" y="62"/>
                      <a:pt x="182" y="62"/>
                    </a:cubicBezTo>
                    <a:cubicBezTo>
                      <a:pt x="182" y="66"/>
                      <a:pt x="182" y="66"/>
                      <a:pt x="182" y="66"/>
                    </a:cubicBezTo>
                    <a:cubicBezTo>
                      <a:pt x="178" y="66"/>
                      <a:pt x="178" y="66"/>
                      <a:pt x="178" y="66"/>
                    </a:cubicBezTo>
                    <a:cubicBezTo>
                      <a:pt x="178" y="70"/>
                      <a:pt x="178" y="70"/>
                      <a:pt x="178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2" y="73"/>
                      <a:pt x="182" y="73"/>
                      <a:pt x="182" y="73"/>
                    </a:cubicBezTo>
                    <a:cubicBezTo>
                      <a:pt x="178" y="73"/>
                      <a:pt x="178" y="73"/>
                      <a:pt x="178" y="73"/>
                    </a:cubicBezTo>
                    <a:cubicBezTo>
                      <a:pt x="178" y="77"/>
                      <a:pt x="178" y="77"/>
                      <a:pt x="178" y="77"/>
                    </a:cubicBezTo>
                    <a:cubicBezTo>
                      <a:pt x="182" y="77"/>
                      <a:pt x="182" y="77"/>
                      <a:pt x="182" y="77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78" y="81"/>
                      <a:pt x="178" y="81"/>
                      <a:pt x="178" y="81"/>
                    </a:cubicBezTo>
                    <a:cubicBezTo>
                      <a:pt x="178" y="84"/>
                      <a:pt x="178" y="84"/>
                      <a:pt x="178" y="84"/>
                    </a:cubicBezTo>
                    <a:cubicBezTo>
                      <a:pt x="182" y="84"/>
                      <a:pt x="182" y="84"/>
                      <a:pt x="182" y="84"/>
                    </a:cubicBezTo>
                    <a:cubicBezTo>
                      <a:pt x="182" y="88"/>
                      <a:pt x="182" y="88"/>
                      <a:pt x="182" y="88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8" y="92"/>
                      <a:pt x="178" y="92"/>
                      <a:pt x="178" y="92"/>
                    </a:cubicBezTo>
                    <a:cubicBezTo>
                      <a:pt x="182" y="92"/>
                      <a:pt x="182" y="92"/>
                      <a:pt x="182" y="92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78" y="96"/>
                      <a:pt x="178" y="96"/>
                      <a:pt x="178" y="96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103"/>
                      <a:pt x="182" y="103"/>
                      <a:pt x="182" y="103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7"/>
                      <a:pt x="178" y="107"/>
                      <a:pt x="178" y="107"/>
                    </a:cubicBezTo>
                    <a:cubicBezTo>
                      <a:pt x="182" y="107"/>
                      <a:pt x="182" y="107"/>
                      <a:pt x="182" y="107"/>
                    </a:cubicBezTo>
                    <a:cubicBezTo>
                      <a:pt x="182" y="110"/>
                      <a:pt x="182" y="110"/>
                      <a:pt x="182" y="110"/>
                    </a:cubicBezTo>
                    <a:cubicBezTo>
                      <a:pt x="178" y="110"/>
                      <a:pt x="178" y="110"/>
                      <a:pt x="178" y="110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82" y="114"/>
                      <a:pt x="182" y="114"/>
                      <a:pt x="182" y="114"/>
                    </a:cubicBezTo>
                    <a:cubicBezTo>
                      <a:pt x="182" y="118"/>
                      <a:pt x="182" y="118"/>
                      <a:pt x="182" y="118"/>
                    </a:cubicBezTo>
                    <a:cubicBezTo>
                      <a:pt x="178" y="118"/>
                      <a:pt x="178" y="118"/>
                      <a:pt x="178" y="118"/>
                    </a:cubicBezTo>
                    <a:cubicBezTo>
                      <a:pt x="178" y="122"/>
                      <a:pt x="178" y="122"/>
                      <a:pt x="178" y="122"/>
                    </a:cubicBezTo>
                    <a:cubicBezTo>
                      <a:pt x="182" y="122"/>
                      <a:pt x="182" y="122"/>
                      <a:pt x="182" y="122"/>
                    </a:cubicBezTo>
                    <a:cubicBezTo>
                      <a:pt x="182" y="125"/>
                      <a:pt x="182" y="125"/>
                      <a:pt x="182" y="125"/>
                    </a:cubicBezTo>
                    <a:cubicBezTo>
                      <a:pt x="178" y="125"/>
                      <a:pt x="178" y="125"/>
                      <a:pt x="178" y="125"/>
                    </a:cubicBezTo>
                    <a:cubicBezTo>
                      <a:pt x="178" y="129"/>
                      <a:pt x="178" y="129"/>
                      <a:pt x="178" y="129"/>
                    </a:cubicBezTo>
                    <a:cubicBezTo>
                      <a:pt x="173" y="127"/>
                      <a:pt x="173" y="127"/>
                      <a:pt x="173" y="127"/>
                    </a:cubicBezTo>
                    <a:cubicBezTo>
                      <a:pt x="173" y="114"/>
                      <a:pt x="173" y="114"/>
                      <a:pt x="173" y="114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01"/>
                      <a:pt x="165" y="101"/>
                      <a:pt x="165" y="101"/>
                    </a:cubicBezTo>
                    <a:cubicBezTo>
                      <a:pt x="145" y="101"/>
                      <a:pt x="145" y="101"/>
                      <a:pt x="145" y="101"/>
                    </a:cubicBezTo>
                    <a:cubicBezTo>
                      <a:pt x="145" y="105"/>
                      <a:pt x="145" y="105"/>
                      <a:pt x="145" y="105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10"/>
                      <a:pt x="135" y="110"/>
                      <a:pt x="135" y="110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11" y="153"/>
                      <a:pt x="111" y="153"/>
                      <a:pt x="111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96" y="156"/>
                      <a:pt x="96" y="156"/>
                      <a:pt x="96" y="156"/>
                    </a:cubicBezTo>
                    <a:cubicBezTo>
                      <a:pt x="96" y="128"/>
                      <a:pt x="96" y="128"/>
                      <a:pt x="96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79" y="135"/>
                      <a:pt x="79" y="135"/>
                      <a:pt x="79" y="135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44" y="128"/>
                      <a:pt x="44" y="128"/>
                      <a:pt x="44" y="128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4"/>
                      <a:pt x="19" y="94"/>
                      <a:pt x="19" y="94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11" y="94"/>
                      <a:pt x="11" y="94"/>
                      <a:pt x="11" y="94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9" y="129"/>
                      <a:pt x="9" y="129"/>
                      <a:pt x="9" y="129"/>
                    </a:cubicBezTo>
                    <a:cubicBezTo>
                      <a:pt x="6" y="129"/>
                      <a:pt x="6" y="129"/>
                      <a:pt x="6" y="129"/>
                    </a:cubicBezTo>
                    <a:cubicBezTo>
                      <a:pt x="3" y="142"/>
                      <a:pt x="3" y="142"/>
                      <a:pt x="3" y="14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1459" y="182"/>
                      <a:pt x="1459" y="182"/>
                      <a:pt x="1459" y="1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1E0A65E9-0572-4165-BAA4-7FCD16F7B7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flipH="1">
                <a:off x="6184751" y="5737141"/>
                <a:ext cx="2958970" cy="886329"/>
              </a:xfrm>
              <a:custGeom>
                <a:avLst/>
                <a:gdLst>
                  <a:gd name="T0" fmla="*/ 59 w 1460"/>
                  <a:gd name="T1" fmla="*/ 347 h 410"/>
                  <a:gd name="T2" fmla="*/ 82 w 1460"/>
                  <a:gd name="T3" fmla="*/ 338 h 410"/>
                  <a:gd name="T4" fmla="*/ 130 w 1460"/>
                  <a:gd name="T5" fmla="*/ 350 h 410"/>
                  <a:gd name="T6" fmla="*/ 162 w 1460"/>
                  <a:gd name="T7" fmla="*/ 358 h 410"/>
                  <a:gd name="T8" fmla="*/ 225 w 1460"/>
                  <a:gd name="T9" fmla="*/ 295 h 410"/>
                  <a:gd name="T10" fmla="*/ 257 w 1460"/>
                  <a:gd name="T11" fmla="*/ 273 h 410"/>
                  <a:gd name="T12" fmla="*/ 309 w 1460"/>
                  <a:gd name="T13" fmla="*/ 361 h 410"/>
                  <a:gd name="T14" fmla="*/ 343 w 1460"/>
                  <a:gd name="T15" fmla="*/ 340 h 410"/>
                  <a:gd name="T16" fmla="*/ 388 w 1460"/>
                  <a:gd name="T17" fmla="*/ 187 h 410"/>
                  <a:gd name="T18" fmla="*/ 391 w 1460"/>
                  <a:gd name="T19" fmla="*/ 144 h 410"/>
                  <a:gd name="T20" fmla="*/ 395 w 1460"/>
                  <a:gd name="T21" fmla="*/ 46 h 410"/>
                  <a:gd name="T22" fmla="*/ 397 w 1460"/>
                  <a:gd name="T23" fmla="*/ 46 h 410"/>
                  <a:gd name="T24" fmla="*/ 401 w 1460"/>
                  <a:gd name="T25" fmla="*/ 144 h 410"/>
                  <a:gd name="T26" fmla="*/ 404 w 1460"/>
                  <a:gd name="T27" fmla="*/ 187 h 410"/>
                  <a:gd name="T28" fmla="*/ 439 w 1460"/>
                  <a:gd name="T29" fmla="*/ 369 h 410"/>
                  <a:gd name="T30" fmla="*/ 458 w 1460"/>
                  <a:gd name="T31" fmla="*/ 387 h 410"/>
                  <a:gd name="T32" fmla="*/ 479 w 1460"/>
                  <a:gd name="T33" fmla="*/ 373 h 410"/>
                  <a:gd name="T34" fmla="*/ 544 w 1460"/>
                  <a:gd name="T35" fmla="*/ 377 h 410"/>
                  <a:gd name="T36" fmla="*/ 562 w 1460"/>
                  <a:gd name="T37" fmla="*/ 390 h 410"/>
                  <a:gd name="T38" fmla="*/ 588 w 1460"/>
                  <a:gd name="T39" fmla="*/ 379 h 410"/>
                  <a:gd name="T40" fmla="*/ 602 w 1460"/>
                  <a:gd name="T41" fmla="*/ 377 h 410"/>
                  <a:gd name="T42" fmla="*/ 617 w 1460"/>
                  <a:gd name="T43" fmla="*/ 382 h 410"/>
                  <a:gd name="T44" fmla="*/ 625 w 1460"/>
                  <a:gd name="T45" fmla="*/ 373 h 410"/>
                  <a:gd name="T46" fmla="*/ 683 w 1460"/>
                  <a:gd name="T47" fmla="*/ 364 h 410"/>
                  <a:gd name="T48" fmla="*/ 702 w 1460"/>
                  <a:gd name="T49" fmla="*/ 364 h 410"/>
                  <a:gd name="T50" fmla="*/ 744 w 1460"/>
                  <a:gd name="T51" fmla="*/ 300 h 410"/>
                  <a:gd name="T52" fmla="*/ 758 w 1460"/>
                  <a:gd name="T53" fmla="*/ 302 h 410"/>
                  <a:gd name="T54" fmla="*/ 778 w 1460"/>
                  <a:gd name="T55" fmla="*/ 313 h 410"/>
                  <a:gd name="T56" fmla="*/ 801 w 1460"/>
                  <a:gd name="T57" fmla="*/ 324 h 410"/>
                  <a:gd name="T58" fmla="*/ 832 w 1460"/>
                  <a:gd name="T59" fmla="*/ 306 h 410"/>
                  <a:gd name="T60" fmla="*/ 843 w 1460"/>
                  <a:gd name="T61" fmla="*/ 355 h 410"/>
                  <a:gd name="T62" fmla="*/ 869 w 1460"/>
                  <a:gd name="T63" fmla="*/ 314 h 410"/>
                  <a:gd name="T64" fmla="*/ 881 w 1460"/>
                  <a:gd name="T65" fmla="*/ 272 h 410"/>
                  <a:gd name="T66" fmla="*/ 893 w 1460"/>
                  <a:gd name="T67" fmla="*/ 251 h 410"/>
                  <a:gd name="T68" fmla="*/ 930 w 1460"/>
                  <a:gd name="T69" fmla="*/ 231 h 410"/>
                  <a:gd name="T70" fmla="*/ 947 w 1460"/>
                  <a:gd name="T71" fmla="*/ 227 h 410"/>
                  <a:gd name="T72" fmla="*/ 968 w 1460"/>
                  <a:gd name="T73" fmla="*/ 261 h 410"/>
                  <a:gd name="T74" fmla="*/ 994 w 1460"/>
                  <a:gd name="T75" fmla="*/ 315 h 410"/>
                  <a:gd name="T76" fmla="*/ 1035 w 1460"/>
                  <a:gd name="T77" fmla="*/ 327 h 410"/>
                  <a:gd name="T78" fmla="*/ 1044 w 1460"/>
                  <a:gd name="T79" fmla="*/ 322 h 410"/>
                  <a:gd name="T80" fmla="*/ 1069 w 1460"/>
                  <a:gd name="T81" fmla="*/ 305 h 410"/>
                  <a:gd name="T82" fmla="*/ 1084 w 1460"/>
                  <a:gd name="T83" fmla="*/ 257 h 410"/>
                  <a:gd name="T84" fmla="*/ 1129 w 1460"/>
                  <a:gd name="T85" fmla="*/ 280 h 410"/>
                  <a:gd name="T86" fmla="*/ 1142 w 1460"/>
                  <a:gd name="T87" fmla="*/ 329 h 410"/>
                  <a:gd name="T88" fmla="*/ 1161 w 1460"/>
                  <a:gd name="T89" fmla="*/ 340 h 410"/>
                  <a:gd name="T90" fmla="*/ 1187 w 1460"/>
                  <a:gd name="T91" fmla="*/ 340 h 410"/>
                  <a:gd name="T92" fmla="*/ 1209 w 1460"/>
                  <a:gd name="T93" fmla="*/ 336 h 410"/>
                  <a:gd name="T94" fmla="*/ 1231 w 1460"/>
                  <a:gd name="T95" fmla="*/ 322 h 410"/>
                  <a:gd name="T96" fmla="*/ 1257 w 1460"/>
                  <a:gd name="T97" fmla="*/ 318 h 410"/>
                  <a:gd name="T98" fmla="*/ 1294 w 1460"/>
                  <a:gd name="T99" fmla="*/ 344 h 410"/>
                  <a:gd name="T100" fmla="*/ 1330 w 1460"/>
                  <a:gd name="T101" fmla="*/ 327 h 410"/>
                  <a:gd name="T102" fmla="*/ 1351 w 1460"/>
                  <a:gd name="T103" fmla="*/ 165 h 410"/>
                  <a:gd name="T104" fmla="*/ 1401 w 1460"/>
                  <a:gd name="T105" fmla="*/ 152 h 410"/>
                  <a:gd name="T106" fmla="*/ 1426 w 1460"/>
                  <a:gd name="T107" fmla="*/ 281 h 410"/>
                  <a:gd name="T108" fmla="*/ 1460 w 1460"/>
                  <a:gd name="T109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0" h="410">
                    <a:moveTo>
                      <a:pt x="0" y="410"/>
                    </a:moveTo>
                    <a:cubicBezTo>
                      <a:pt x="0" y="321"/>
                      <a:pt x="0" y="321"/>
                      <a:pt x="0" y="321"/>
                    </a:cubicBezTo>
                    <a:cubicBezTo>
                      <a:pt x="8" y="321"/>
                      <a:pt x="16" y="321"/>
                      <a:pt x="24" y="321"/>
                    </a:cubicBezTo>
                    <a:cubicBezTo>
                      <a:pt x="24" y="326"/>
                      <a:pt x="24" y="330"/>
                      <a:pt x="24" y="335"/>
                    </a:cubicBezTo>
                    <a:cubicBezTo>
                      <a:pt x="30" y="335"/>
                      <a:pt x="37" y="335"/>
                      <a:pt x="43" y="335"/>
                    </a:cubicBezTo>
                    <a:cubicBezTo>
                      <a:pt x="43" y="339"/>
                      <a:pt x="43" y="343"/>
                      <a:pt x="43" y="347"/>
                    </a:cubicBezTo>
                    <a:cubicBezTo>
                      <a:pt x="48" y="347"/>
                      <a:pt x="54" y="347"/>
                      <a:pt x="59" y="347"/>
                    </a:cubicBezTo>
                    <a:cubicBezTo>
                      <a:pt x="59" y="339"/>
                      <a:pt x="59" y="331"/>
                      <a:pt x="59" y="324"/>
                    </a:cubicBezTo>
                    <a:cubicBezTo>
                      <a:pt x="62" y="324"/>
                      <a:pt x="64" y="324"/>
                      <a:pt x="67" y="324"/>
                    </a:cubicBezTo>
                    <a:cubicBezTo>
                      <a:pt x="67" y="323"/>
                      <a:pt x="67" y="322"/>
                      <a:pt x="67" y="321"/>
                    </a:cubicBezTo>
                    <a:cubicBezTo>
                      <a:pt x="69" y="321"/>
                      <a:pt x="71" y="321"/>
                      <a:pt x="73" y="321"/>
                    </a:cubicBezTo>
                    <a:cubicBezTo>
                      <a:pt x="73" y="322"/>
                      <a:pt x="73" y="323"/>
                      <a:pt x="73" y="324"/>
                    </a:cubicBezTo>
                    <a:cubicBezTo>
                      <a:pt x="76" y="324"/>
                      <a:pt x="79" y="324"/>
                      <a:pt x="82" y="324"/>
                    </a:cubicBezTo>
                    <a:cubicBezTo>
                      <a:pt x="82" y="329"/>
                      <a:pt x="82" y="333"/>
                      <a:pt x="82" y="338"/>
                    </a:cubicBezTo>
                    <a:cubicBezTo>
                      <a:pt x="91" y="338"/>
                      <a:pt x="101" y="338"/>
                      <a:pt x="110" y="338"/>
                    </a:cubicBezTo>
                    <a:cubicBezTo>
                      <a:pt x="110" y="340"/>
                      <a:pt x="110" y="342"/>
                      <a:pt x="110" y="344"/>
                    </a:cubicBezTo>
                    <a:cubicBezTo>
                      <a:pt x="111" y="344"/>
                      <a:pt x="113" y="344"/>
                      <a:pt x="114" y="344"/>
                    </a:cubicBezTo>
                    <a:cubicBezTo>
                      <a:pt x="114" y="347"/>
                      <a:pt x="114" y="349"/>
                      <a:pt x="114" y="352"/>
                    </a:cubicBezTo>
                    <a:cubicBezTo>
                      <a:pt x="117" y="352"/>
                      <a:pt x="121" y="352"/>
                      <a:pt x="124" y="352"/>
                    </a:cubicBezTo>
                    <a:cubicBezTo>
                      <a:pt x="124" y="351"/>
                      <a:pt x="124" y="350"/>
                      <a:pt x="124" y="350"/>
                    </a:cubicBezTo>
                    <a:cubicBezTo>
                      <a:pt x="126" y="350"/>
                      <a:pt x="128" y="350"/>
                      <a:pt x="130" y="350"/>
                    </a:cubicBezTo>
                    <a:cubicBezTo>
                      <a:pt x="130" y="350"/>
                      <a:pt x="130" y="351"/>
                      <a:pt x="130" y="352"/>
                    </a:cubicBezTo>
                    <a:cubicBezTo>
                      <a:pt x="134" y="352"/>
                      <a:pt x="139" y="352"/>
                      <a:pt x="144" y="352"/>
                    </a:cubicBezTo>
                    <a:cubicBezTo>
                      <a:pt x="144" y="354"/>
                      <a:pt x="144" y="356"/>
                      <a:pt x="144" y="358"/>
                    </a:cubicBezTo>
                    <a:cubicBezTo>
                      <a:pt x="148" y="358"/>
                      <a:pt x="152" y="358"/>
                      <a:pt x="156" y="358"/>
                    </a:cubicBezTo>
                    <a:cubicBezTo>
                      <a:pt x="156" y="357"/>
                      <a:pt x="156" y="357"/>
                      <a:pt x="156" y="356"/>
                    </a:cubicBezTo>
                    <a:cubicBezTo>
                      <a:pt x="158" y="356"/>
                      <a:pt x="160" y="356"/>
                      <a:pt x="162" y="356"/>
                    </a:cubicBezTo>
                    <a:cubicBezTo>
                      <a:pt x="162" y="357"/>
                      <a:pt x="162" y="357"/>
                      <a:pt x="162" y="358"/>
                    </a:cubicBezTo>
                    <a:cubicBezTo>
                      <a:pt x="166" y="358"/>
                      <a:pt x="170" y="358"/>
                      <a:pt x="173" y="358"/>
                    </a:cubicBezTo>
                    <a:cubicBezTo>
                      <a:pt x="173" y="240"/>
                      <a:pt x="173" y="240"/>
                      <a:pt x="173" y="240"/>
                    </a:cubicBezTo>
                    <a:cubicBezTo>
                      <a:pt x="186" y="240"/>
                      <a:pt x="186" y="240"/>
                      <a:pt x="186" y="240"/>
                    </a:cubicBezTo>
                    <a:cubicBezTo>
                      <a:pt x="186" y="236"/>
                      <a:pt x="186" y="236"/>
                      <a:pt x="186" y="236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4" y="259"/>
                      <a:pt x="214" y="277"/>
                      <a:pt x="214" y="295"/>
                    </a:cubicBezTo>
                    <a:cubicBezTo>
                      <a:pt x="218" y="295"/>
                      <a:pt x="222" y="295"/>
                      <a:pt x="225" y="295"/>
                    </a:cubicBezTo>
                    <a:cubicBezTo>
                      <a:pt x="226" y="295"/>
                      <a:pt x="226" y="294"/>
                      <a:pt x="227" y="293"/>
                    </a:cubicBezTo>
                    <a:cubicBezTo>
                      <a:pt x="228" y="293"/>
                      <a:pt x="230" y="293"/>
                      <a:pt x="231" y="293"/>
                    </a:cubicBezTo>
                    <a:cubicBezTo>
                      <a:pt x="232" y="294"/>
                      <a:pt x="232" y="295"/>
                      <a:pt x="233" y="295"/>
                    </a:cubicBezTo>
                    <a:cubicBezTo>
                      <a:pt x="237" y="295"/>
                      <a:pt x="242" y="295"/>
                      <a:pt x="246" y="295"/>
                    </a:cubicBezTo>
                    <a:cubicBezTo>
                      <a:pt x="246" y="306"/>
                      <a:pt x="246" y="316"/>
                      <a:pt x="246" y="326"/>
                    </a:cubicBezTo>
                    <a:cubicBezTo>
                      <a:pt x="250" y="326"/>
                      <a:pt x="253" y="326"/>
                      <a:pt x="257" y="326"/>
                    </a:cubicBezTo>
                    <a:cubicBezTo>
                      <a:pt x="257" y="309"/>
                      <a:pt x="257" y="291"/>
                      <a:pt x="257" y="273"/>
                    </a:cubicBezTo>
                    <a:cubicBezTo>
                      <a:pt x="259" y="273"/>
                      <a:pt x="261" y="273"/>
                      <a:pt x="262" y="273"/>
                    </a:cubicBezTo>
                    <a:cubicBezTo>
                      <a:pt x="262" y="272"/>
                      <a:pt x="262" y="270"/>
                      <a:pt x="262" y="269"/>
                    </a:cubicBezTo>
                    <a:cubicBezTo>
                      <a:pt x="274" y="269"/>
                      <a:pt x="286" y="269"/>
                      <a:pt x="298" y="269"/>
                    </a:cubicBezTo>
                    <a:cubicBezTo>
                      <a:pt x="299" y="270"/>
                      <a:pt x="300" y="271"/>
                      <a:pt x="301" y="272"/>
                    </a:cubicBezTo>
                    <a:cubicBezTo>
                      <a:pt x="301" y="300"/>
                      <a:pt x="301" y="327"/>
                      <a:pt x="301" y="355"/>
                    </a:cubicBezTo>
                    <a:cubicBezTo>
                      <a:pt x="303" y="355"/>
                      <a:pt x="306" y="355"/>
                      <a:pt x="309" y="355"/>
                    </a:cubicBezTo>
                    <a:cubicBezTo>
                      <a:pt x="309" y="357"/>
                      <a:pt x="309" y="359"/>
                      <a:pt x="309" y="361"/>
                    </a:cubicBezTo>
                    <a:cubicBezTo>
                      <a:pt x="311" y="361"/>
                      <a:pt x="314" y="361"/>
                      <a:pt x="316" y="361"/>
                    </a:cubicBezTo>
                    <a:cubicBezTo>
                      <a:pt x="316" y="354"/>
                      <a:pt x="316" y="347"/>
                      <a:pt x="316" y="340"/>
                    </a:cubicBezTo>
                    <a:cubicBezTo>
                      <a:pt x="319" y="340"/>
                      <a:pt x="323" y="340"/>
                      <a:pt x="326" y="340"/>
                    </a:cubicBezTo>
                    <a:cubicBezTo>
                      <a:pt x="326" y="339"/>
                      <a:pt x="326" y="338"/>
                      <a:pt x="326" y="337"/>
                    </a:cubicBezTo>
                    <a:cubicBezTo>
                      <a:pt x="330" y="337"/>
                      <a:pt x="333" y="337"/>
                      <a:pt x="337" y="337"/>
                    </a:cubicBezTo>
                    <a:cubicBezTo>
                      <a:pt x="337" y="338"/>
                      <a:pt x="337" y="339"/>
                      <a:pt x="337" y="340"/>
                    </a:cubicBezTo>
                    <a:cubicBezTo>
                      <a:pt x="339" y="340"/>
                      <a:pt x="341" y="340"/>
                      <a:pt x="343" y="340"/>
                    </a:cubicBezTo>
                    <a:cubicBezTo>
                      <a:pt x="344" y="338"/>
                      <a:pt x="344" y="337"/>
                      <a:pt x="344" y="336"/>
                    </a:cubicBezTo>
                    <a:cubicBezTo>
                      <a:pt x="345" y="336"/>
                      <a:pt x="346" y="336"/>
                      <a:pt x="347" y="336"/>
                    </a:cubicBezTo>
                    <a:cubicBezTo>
                      <a:pt x="347" y="337"/>
                      <a:pt x="348" y="338"/>
                      <a:pt x="348" y="339"/>
                    </a:cubicBezTo>
                    <a:cubicBezTo>
                      <a:pt x="349" y="339"/>
                      <a:pt x="350" y="339"/>
                      <a:pt x="352" y="339"/>
                    </a:cubicBezTo>
                    <a:cubicBezTo>
                      <a:pt x="352" y="328"/>
                      <a:pt x="352" y="316"/>
                      <a:pt x="352" y="304"/>
                    </a:cubicBezTo>
                    <a:cubicBezTo>
                      <a:pt x="362" y="304"/>
                      <a:pt x="373" y="304"/>
                      <a:pt x="384" y="304"/>
                    </a:cubicBezTo>
                    <a:cubicBezTo>
                      <a:pt x="385" y="265"/>
                      <a:pt x="387" y="226"/>
                      <a:pt x="388" y="187"/>
                    </a:cubicBezTo>
                    <a:cubicBezTo>
                      <a:pt x="384" y="186"/>
                      <a:pt x="372" y="182"/>
                      <a:pt x="382" y="177"/>
                    </a:cubicBezTo>
                    <a:cubicBezTo>
                      <a:pt x="381" y="176"/>
                      <a:pt x="380" y="175"/>
                      <a:pt x="379" y="175"/>
                    </a:cubicBezTo>
                    <a:cubicBezTo>
                      <a:pt x="379" y="168"/>
                      <a:pt x="379" y="168"/>
                      <a:pt x="383" y="164"/>
                    </a:cubicBezTo>
                    <a:cubicBezTo>
                      <a:pt x="383" y="162"/>
                      <a:pt x="383" y="159"/>
                      <a:pt x="383" y="156"/>
                    </a:cubicBezTo>
                    <a:cubicBezTo>
                      <a:pt x="385" y="156"/>
                      <a:pt x="388" y="156"/>
                      <a:pt x="390" y="156"/>
                    </a:cubicBezTo>
                    <a:cubicBezTo>
                      <a:pt x="390" y="152"/>
                      <a:pt x="390" y="149"/>
                      <a:pt x="390" y="146"/>
                    </a:cubicBezTo>
                    <a:cubicBezTo>
                      <a:pt x="390" y="145"/>
                      <a:pt x="391" y="145"/>
                      <a:pt x="391" y="144"/>
                    </a:cubicBezTo>
                    <a:cubicBezTo>
                      <a:pt x="391" y="132"/>
                      <a:pt x="391" y="120"/>
                      <a:pt x="391" y="108"/>
                    </a:cubicBezTo>
                    <a:cubicBezTo>
                      <a:pt x="391" y="107"/>
                      <a:pt x="390" y="106"/>
                      <a:pt x="390" y="105"/>
                    </a:cubicBezTo>
                    <a:cubicBezTo>
                      <a:pt x="391" y="104"/>
                      <a:pt x="392" y="103"/>
                      <a:pt x="393" y="102"/>
                    </a:cubicBezTo>
                    <a:cubicBezTo>
                      <a:pt x="393" y="93"/>
                      <a:pt x="393" y="84"/>
                      <a:pt x="393" y="75"/>
                    </a:cubicBezTo>
                    <a:cubicBezTo>
                      <a:pt x="393" y="75"/>
                      <a:pt x="394" y="74"/>
                      <a:pt x="394" y="73"/>
                    </a:cubicBezTo>
                    <a:cubicBezTo>
                      <a:pt x="394" y="65"/>
                      <a:pt x="394" y="56"/>
                      <a:pt x="394" y="47"/>
                    </a:cubicBezTo>
                    <a:cubicBezTo>
                      <a:pt x="394" y="47"/>
                      <a:pt x="395" y="46"/>
                      <a:pt x="395" y="46"/>
                    </a:cubicBezTo>
                    <a:cubicBezTo>
                      <a:pt x="395" y="43"/>
                      <a:pt x="395" y="41"/>
                      <a:pt x="395" y="38"/>
                    </a:cubicBezTo>
                    <a:cubicBezTo>
                      <a:pt x="395" y="38"/>
                      <a:pt x="395" y="37"/>
                      <a:pt x="396" y="37"/>
                    </a:cubicBezTo>
                    <a:cubicBezTo>
                      <a:pt x="396" y="32"/>
                      <a:pt x="396" y="28"/>
                      <a:pt x="396" y="23"/>
                    </a:cubicBezTo>
                    <a:cubicBezTo>
                      <a:pt x="396" y="23"/>
                      <a:pt x="396" y="23"/>
                      <a:pt x="396" y="23"/>
                    </a:cubicBezTo>
                    <a:cubicBezTo>
                      <a:pt x="396" y="28"/>
                      <a:pt x="396" y="32"/>
                      <a:pt x="396" y="37"/>
                    </a:cubicBezTo>
                    <a:cubicBezTo>
                      <a:pt x="397" y="37"/>
                      <a:pt x="397" y="38"/>
                      <a:pt x="397" y="38"/>
                    </a:cubicBezTo>
                    <a:cubicBezTo>
                      <a:pt x="397" y="41"/>
                      <a:pt x="397" y="43"/>
                      <a:pt x="397" y="46"/>
                    </a:cubicBezTo>
                    <a:cubicBezTo>
                      <a:pt x="398" y="46"/>
                      <a:pt x="398" y="47"/>
                      <a:pt x="398" y="47"/>
                    </a:cubicBezTo>
                    <a:cubicBezTo>
                      <a:pt x="398" y="56"/>
                      <a:pt x="398" y="65"/>
                      <a:pt x="398" y="73"/>
                    </a:cubicBezTo>
                    <a:cubicBezTo>
                      <a:pt x="399" y="74"/>
                      <a:pt x="399" y="74"/>
                      <a:pt x="399" y="75"/>
                    </a:cubicBezTo>
                    <a:cubicBezTo>
                      <a:pt x="399" y="84"/>
                      <a:pt x="399" y="93"/>
                      <a:pt x="399" y="102"/>
                    </a:cubicBezTo>
                    <a:cubicBezTo>
                      <a:pt x="400" y="103"/>
                      <a:pt x="401" y="104"/>
                      <a:pt x="402" y="105"/>
                    </a:cubicBezTo>
                    <a:cubicBezTo>
                      <a:pt x="402" y="106"/>
                      <a:pt x="401" y="107"/>
                      <a:pt x="401" y="108"/>
                    </a:cubicBezTo>
                    <a:cubicBezTo>
                      <a:pt x="401" y="120"/>
                      <a:pt x="401" y="132"/>
                      <a:pt x="401" y="144"/>
                    </a:cubicBezTo>
                    <a:cubicBezTo>
                      <a:pt x="401" y="145"/>
                      <a:pt x="402" y="145"/>
                      <a:pt x="402" y="146"/>
                    </a:cubicBezTo>
                    <a:cubicBezTo>
                      <a:pt x="402" y="149"/>
                      <a:pt x="402" y="152"/>
                      <a:pt x="402" y="156"/>
                    </a:cubicBezTo>
                    <a:cubicBezTo>
                      <a:pt x="405" y="156"/>
                      <a:pt x="407" y="156"/>
                      <a:pt x="409" y="156"/>
                    </a:cubicBezTo>
                    <a:cubicBezTo>
                      <a:pt x="409" y="159"/>
                      <a:pt x="409" y="162"/>
                      <a:pt x="409" y="164"/>
                    </a:cubicBezTo>
                    <a:cubicBezTo>
                      <a:pt x="414" y="168"/>
                      <a:pt x="413" y="169"/>
                      <a:pt x="413" y="175"/>
                    </a:cubicBezTo>
                    <a:cubicBezTo>
                      <a:pt x="412" y="175"/>
                      <a:pt x="411" y="176"/>
                      <a:pt x="410" y="177"/>
                    </a:cubicBezTo>
                    <a:cubicBezTo>
                      <a:pt x="421" y="181"/>
                      <a:pt x="409" y="187"/>
                      <a:pt x="404" y="187"/>
                    </a:cubicBezTo>
                    <a:cubicBezTo>
                      <a:pt x="407" y="254"/>
                      <a:pt x="409" y="320"/>
                      <a:pt x="412" y="387"/>
                    </a:cubicBezTo>
                    <a:cubicBezTo>
                      <a:pt x="414" y="387"/>
                      <a:pt x="415" y="387"/>
                      <a:pt x="417" y="387"/>
                    </a:cubicBezTo>
                    <a:cubicBezTo>
                      <a:pt x="417" y="383"/>
                      <a:pt x="417" y="379"/>
                      <a:pt x="417" y="375"/>
                    </a:cubicBezTo>
                    <a:cubicBezTo>
                      <a:pt x="423" y="375"/>
                      <a:pt x="430" y="375"/>
                      <a:pt x="436" y="375"/>
                    </a:cubicBezTo>
                    <a:cubicBezTo>
                      <a:pt x="436" y="380"/>
                      <a:pt x="436" y="384"/>
                      <a:pt x="436" y="389"/>
                    </a:cubicBezTo>
                    <a:cubicBezTo>
                      <a:pt x="437" y="389"/>
                      <a:pt x="438" y="389"/>
                      <a:pt x="439" y="389"/>
                    </a:cubicBezTo>
                    <a:cubicBezTo>
                      <a:pt x="439" y="382"/>
                      <a:pt x="439" y="376"/>
                      <a:pt x="439" y="369"/>
                    </a:cubicBezTo>
                    <a:cubicBezTo>
                      <a:pt x="440" y="369"/>
                      <a:pt x="441" y="369"/>
                      <a:pt x="442" y="369"/>
                    </a:cubicBezTo>
                    <a:cubicBezTo>
                      <a:pt x="442" y="376"/>
                      <a:pt x="442" y="382"/>
                      <a:pt x="442" y="388"/>
                    </a:cubicBezTo>
                    <a:cubicBezTo>
                      <a:pt x="443" y="388"/>
                      <a:pt x="444" y="388"/>
                      <a:pt x="445" y="388"/>
                    </a:cubicBezTo>
                    <a:cubicBezTo>
                      <a:pt x="445" y="385"/>
                      <a:pt x="445" y="381"/>
                      <a:pt x="445" y="378"/>
                    </a:cubicBezTo>
                    <a:cubicBezTo>
                      <a:pt x="445" y="378"/>
                      <a:pt x="446" y="378"/>
                      <a:pt x="446" y="378"/>
                    </a:cubicBezTo>
                    <a:cubicBezTo>
                      <a:pt x="446" y="381"/>
                      <a:pt x="446" y="384"/>
                      <a:pt x="446" y="388"/>
                    </a:cubicBezTo>
                    <a:cubicBezTo>
                      <a:pt x="450" y="388"/>
                      <a:pt x="454" y="388"/>
                      <a:pt x="458" y="387"/>
                    </a:cubicBezTo>
                    <a:cubicBezTo>
                      <a:pt x="458" y="384"/>
                      <a:pt x="458" y="380"/>
                      <a:pt x="458" y="376"/>
                    </a:cubicBezTo>
                    <a:cubicBezTo>
                      <a:pt x="460" y="376"/>
                      <a:pt x="463" y="376"/>
                      <a:pt x="465" y="376"/>
                    </a:cubicBezTo>
                    <a:cubicBezTo>
                      <a:pt x="465" y="375"/>
                      <a:pt x="465" y="374"/>
                      <a:pt x="465" y="373"/>
                    </a:cubicBezTo>
                    <a:cubicBezTo>
                      <a:pt x="468" y="373"/>
                      <a:pt x="471" y="373"/>
                      <a:pt x="473" y="373"/>
                    </a:cubicBezTo>
                    <a:cubicBezTo>
                      <a:pt x="473" y="374"/>
                      <a:pt x="473" y="374"/>
                      <a:pt x="473" y="375"/>
                    </a:cubicBezTo>
                    <a:cubicBezTo>
                      <a:pt x="475" y="375"/>
                      <a:pt x="477" y="375"/>
                      <a:pt x="479" y="375"/>
                    </a:cubicBezTo>
                    <a:cubicBezTo>
                      <a:pt x="479" y="374"/>
                      <a:pt x="479" y="374"/>
                      <a:pt x="479" y="373"/>
                    </a:cubicBezTo>
                    <a:cubicBezTo>
                      <a:pt x="497" y="373"/>
                      <a:pt x="515" y="373"/>
                      <a:pt x="533" y="373"/>
                    </a:cubicBezTo>
                    <a:cubicBezTo>
                      <a:pt x="533" y="372"/>
                      <a:pt x="533" y="371"/>
                      <a:pt x="533" y="370"/>
                    </a:cubicBezTo>
                    <a:cubicBezTo>
                      <a:pt x="534" y="370"/>
                      <a:pt x="536" y="370"/>
                      <a:pt x="537" y="370"/>
                    </a:cubicBezTo>
                    <a:cubicBezTo>
                      <a:pt x="537" y="371"/>
                      <a:pt x="537" y="372"/>
                      <a:pt x="537" y="373"/>
                    </a:cubicBezTo>
                    <a:cubicBezTo>
                      <a:pt x="538" y="373"/>
                      <a:pt x="540" y="373"/>
                      <a:pt x="541" y="373"/>
                    </a:cubicBezTo>
                    <a:cubicBezTo>
                      <a:pt x="541" y="374"/>
                      <a:pt x="541" y="376"/>
                      <a:pt x="541" y="377"/>
                    </a:cubicBezTo>
                    <a:cubicBezTo>
                      <a:pt x="542" y="377"/>
                      <a:pt x="543" y="377"/>
                      <a:pt x="544" y="377"/>
                    </a:cubicBezTo>
                    <a:cubicBezTo>
                      <a:pt x="544" y="377"/>
                      <a:pt x="544" y="376"/>
                      <a:pt x="544" y="375"/>
                    </a:cubicBezTo>
                    <a:cubicBezTo>
                      <a:pt x="545" y="375"/>
                      <a:pt x="546" y="375"/>
                      <a:pt x="547" y="375"/>
                    </a:cubicBezTo>
                    <a:cubicBezTo>
                      <a:pt x="547" y="376"/>
                      <a:pt x="547" y="377"/>
                      <a:pt x="547" y="377"/>
                    </a:cubicBezTo>
                    <a:cubicBezTo>
                      <a:pt x="550" y="377"/>
                      <a:pt x="553" y="377"/>
                      <a:pt x="556" y="377"/>
                    </a:cubicBezTo>
                    <a:cubicBezTo>
                      <a:pt x="556" y="376"/>
                      <a:pt x="556" y="375"/>
                      <a:pt x="556" y="374"/>
                    </a:cubicBezTo>
                    <a:cubicBezTo>
                      <a:pt x="558" y="374"/>
                      <a:pt x="560" y="374"/>
                      <a:pt x="562" y="374"/>
                    </a:cubicBezTo>
                    <a:cubicBezTo>
                      <a:pt x="562" y="379"/>
                      <a:pt x="562" y="385"/>
                      <a:pt x="562" y="390"/>
                    </a:cubicBezTo>
                    <a:cubicBezTo>
                      <a:pt x="563" y="390"/>
                      <a:pt x="563" y="390"/>
                      <a:pt x="564" y="390"/>
                    </a:cubicBezTo>
                    <a:cubicBezTo>
                      <a:pt x="564" y="389"/>
                      <a:pt x="564" y="387"/>
                      <a:pt x="564" y="386"/>
                    </a:cubicBezTo>
                    <a:cubicBezTo>
                      <a:pt x="565" y="386"/>
                      <a:pt x="567" y="386"/>
                      <a:pt x="568" y="386"/>
                    </a:cubicBezTo>
                    <a:cubicBezTo>
                      <a:pt x="568" y="387"/>
                      <a:pt x="568" y="389"/>
                      <a:pt x="568" y="390"/>
                    </a:cubicBezTo>
                    <a:cubicBezTo>
                      <a:pt x="571" y="390"/>
                      <a:pt x="575" y="390"/>
                      <a:pt x="578" y="390"/>
                    </a:cubicBezTo>
                    <a:cubicBezTo>
                      <a:pt x="578" y="382"/>
                      <a:pt x="578" y="382"/>
                      <a:pt x="578" y="382"/>
                    </a:cubicBezTo>
                    <a:cubicBezTo>
                      <a:pt x="588" y="379"/>
                      <a:pt x="588" y="379"/>
                      <a:pt x="588" y="379"/>
                    </a:cubicBezTo>
                    <a:cubicBezTo>
                      <a:pt x="588" y="374"/>
                      <a:pt x="589" y="368"/>
                      <a:pt x="589" y="362"/>
                    </a:cubicBezTo>
                    <a:cubicBezTo>
                      <a:pt x="590" y="362"/>
                      <a:pt x="591" y="362"/>
                      <a:pt x="592" y="362"/>
                    </a:cubicBezTo>
                    <a:cubicBezTo>
                      <a:pt x="592" y="368"/>
                      <a:pt x="593" y="374"/>
                      <a:pt x="593" y="379"/>
                    </a:cubicBezTo>
                    <a:cubicBezTo>
                      <a:pt x="594" y="379"/>
                      <a:pt x="596" y="379"/>
                      <a:pt x="597" y="379"/>
                    </a:cubicBezTo>
                    <a:cubicBezTo>
                      <a:pt x="597" y="374"/>
                      <a:pt x="597" y="368"/>
                      <a:pt x="598" y="362"/>
                    </a:cubicBezTo>
                    <a:cubicBezTo>
                      <a:pt x="599" y="362"/>
                      <a:pt x="600" y="362"/>
                      <a:pt x="601" y="362"/>
                    </a:cubicBezTo>
                    <a:cubicBezTo>
                      <a:pt x="601" y="367"/>
                      <a:pt x="602" y="372"/>
                      <a:pt x="602" y="377"/>
                    </a:cubicBezTo>
                    <a:cubicBezTo>
                      <a:pt x="603" y="377"/>
                      <a:pt x="604" y="377"/>
                      <a:pt x="606" y="377"/>
                    </a:cubicBezTo>
                    <a:cubicBezTo>
                      <a:pt x="606" y="378"/>
                      <a:pt x="606" y="378"/>
                      <a:pt x="606" y="379"/>
                    </a:cubicBezTo>
                    <a:cubicBezTo>
                      <a:pt x="607" y="379"/>
                      <a:pt x="609" y="379"/>
                      <a:pt x="610" y="379"/>
                    </a:cubicBezTo>
                    <a:cubicBezTo>
                      <a:pt x="610" y="378"/>
                      <a:pt x="610" y="378"/>
                      <a:pt x="610" y="377"/>
                    </a:cubicBezTo>
                    <a:cubicBezTo>
                      <a:pt x="612" y="377"/>
                      <a:pt x="613" y="377"/>
                      <a:pt x="615" y="377"/>
                    </a:cubicBezTo>
                    <a:cubicBezTo>
                      <a:pt x="615" y="379"/>
                      <a:pt x="615" y="380"/>
                      <a:pt x="615" y="381"/>
                    </a:cubicBezTo>
                    <a:cubicBezTo>
                      <a:pt x="616" y="382"/>
                      <a:pt x="617" y="382"/>
                      <a:pt x="617" y="382"/>
                    </a:cubicBezTo>
                    <a:cubicBezTo>
                      <a:pt x="617" y="383"/>
                      <a:pt x="617" y="384"/>
                      <a:pt x="617" y="385"/>
                    </a:cubicBezTo>
                    <a:cubicBezTo>
                      <a:pt x="617" y="385"/>
                      <a:pt x="617" y="385"/>
                      <a:pt x="617" y="385"/>
                    </a:cubicBezTo>
                    <a:cubicBezTo>
                      <a:pt x="617" y="387"/>
                      <a:pt x="617" y="389"/>
                      <a:pt x="617" y="391"/>
                    </a:cubicBezTo>
                    <a:cubicBezTo>
                      <a:pt x="620" y="391"/>
                      <a:pt x="624" y="391"/>
                      <a:pt x="628" y="391"/>
                    </a:cubicBezTo>
                    <a:cubicBezTo>
                      <a:pt x="628" y="386"/>
                      <a:pt x="628" y="381"/>
                      <a:pt x="628" y="375"/>
                    </a:cubicBezTo>
                    <a:cubicBezTo>
                      <a:pt x="627" y="375"/>
                      <a:pt x="626" y="375"/>
                      <a:pt x="625" y="375"/>
                    </a:cubicBezTo>
                    <a:cubicBezTo>
                      <a:pt x="625" y="374"/>
                      <a:pt x="625" y="374"/>
                      <a:pt x="625" y="373"/>
                    </a:cubicBezTo>
                    <a:cubicBezTo>
                      <a:pt x="627" y="373"/>
                      <a:pt x="629" y="373"/>
                      <a:pt x="630" y="373"/>
                    </a:cubicBezTo>
                    <a:cubicBezTo>
                      <a:pt x="630" y="370"/>
                      <a:pt x="630" y="368"/>
                      <a:pt x="630" y="365"/>
                    </a:cubicBezTo>
                    <a:cubicBezTo>
                      <a:pt x="643" y="365"/>
                      <a:pt x="656" y="365"/>
                      <a:pt x="668" y="365"/>
                    </a:cubicBezTo>
                    <a:cubicBezTo>
                      <a:pt x="668" y="368"/>
                      <a:pt x="668" y="370"/>
                      <a:pt x="668" y="373"/>
                    </a:cubicBezTo>
                    <a:cubicBezTo>
                      <a:pt x="672" y="373"/>
                      <a:pt x="676" y="373"/>
                      <a:pt x="679" y="372"/>
                    </a:cubicBezTo>
                    <a:cubicBezTo>
                      <a:pt x="679" y="370"/>
                      <a:pt x="679" y="367"/>
                      <a:pt x="679" y="364"/>
                    </a:cubicBezTo>
                    <a:cubicBezTo>
                      <a:pt x="681" y="364"/>
                      <a:pt x="682" y="364"/>
                      <a:pt x="683" y="364"/>
                    </a:cubicBezTo>
                    <a:cubicBezTo>
                      <a:pt x="683" y="360"/>
                      <a:pt x="683" y="355"/>
                      <a:pt x="683" y="350"/>
                    </a:cubicBezTo>
                    <a:cubicBezTo>
                      <a:pt x="685" y="350"/>
                      <a:pt x="687" y="350"/>
                      <a:pt x="688" y="350"/>
                    </a:cubicBezTo>
                    <a:cubicBezTo>
                      <a:pt x="689" y="350"/>
                      <a:pt x="689" y="349"/>
                      <a:pt x="690" y="349"/>
                    </a:cubicBezTo>
                    <a:cubicBezTo>
                      <a:pt x="691" y="349"/>
                      <a:pt x="693" y="349"/>
                      <a:pt x="695" y="349"/>
                    </a:cubicBezTo>
                    <a:cubicBezTo>
                      <a:pt x="695" y="349"/>
                      <a:pt x="696" y="350"/>
                      <a:pt x="696" y="350"/>
                    </a:cubicBezTo>
                    <a:cubicBezTo>
                      <a:pt x="698" y="350"/>
                      <a:pt x="700" y="350"/>
                      <a:pt x="702" y="350"/>
                    </a:cubicBezTo>
                    <a:cubicBezTo>
                      <a:pt x="702" y="355"/>
                      <a:pt x="702" y="359"/>
                      <a:pt x="702" y="364"/>
                    </a:cubicBezTo>
                    <a:cubicBezTo>
                      <a:pt x="707" y="364"/>
                      <a:pt x="712" y="364"/>
                      <a:pt x="717" y="364"/>
                    </a:cubicBezTo>
                    <a:cubicBezTo>
                      <a:pt x="717" y="362"/>
                      <a:pt x="717" y="360"/>
                      <a:pt x="717" y="358"/>
                    </a:cubicBezTo>
                    <a:cubicBezTo>
                      <a:pt x="718" y="358"/>
                      <a:pt x="718" y="358"/>
                      <a:pt x="719" y="358"/>
                    </a:cubicBezTo>
                    <a:cubicBezTo>
                      <a:pt x="719" y="360"/>
                      <a:pt x="719" y="362"/>
                      <a:pt x="719" y="364"/>
                    </a:cubicBezTo>
                    <a:cubicBezTo>
                      <a:pt x="725" y="364"/>
                      <a:pt x="725" y="364"/>
                      <a:pt x="725" y="364"/>
                    </a:cubicBezTo>
                    <a:cubicBezTo>
                      <a:pt x="725" y="300"/>
                      <a:pt x="725" y="300"/>
                      <a:pt x="725" y="300"/>
                    </a:cubicBezTo>
                    <a:cubicBezTo>
                      <a:pt x="744" y="300"/>
                      <a:pt x="744" y="300"/>
                      <a:pt x="744" y="300"/>
                    </a:cubicBezTo>
                    <a:cubicBezTo>
                      <a:pt x="744" y="295"/>
                      <a:pt x="744" y="295"/>
                      <a:pt x="744" y="295"/>
                    </a:cubicBezTo>
                    <a:cubicBezTo>
                      <a:pt x="747" y="295"/>
                      <a:pt x="747" y="295"/>
                      <a:pt x="747" y="295"/>
                    </a:cubicBezTo>
                    <a:cubicBezTo>
                      <a:pt x="747" y="298"/>
                      <a:pt x="747" y="298"/>
                      <a:pt x="747" y="298"/>
                    </a:cubicBezTo>
                    <a:cubicBezTo>
                      <a:pt x="756" y="298"/>
                      <a:pt x="756" y="298"/>
                      <a:pt x="756" y="298"/>
                    </a:cubicBezTo>
                    <a:cubicBezTo>
                      <a:pt x="756" y="295"/>
                      <a:pt x="756" y="295"/>
                      <a:pt x="756" y="295"/>
                    </a:cubicBezTo>
                    <a:cubicBezTo>
                      <a:pt x="758" y="295"/>
                      <a:pt x="758" y="295"/>
                      <a:pt x="758" y="295"/>
                    </a:cubicBezTo>
                    <a:cubicBezTo>
                      <a:pt x="758" y="302"/>
                      <a:pt x="758" y="302"/>
                      <a:pt x="758" y="302"/>
                    </a:cubicBezTo>
                    <a:cubicBezTo>
                      <a:pt x="761" y="302"/>
                      <a:pt x="761" y="302"/>
                      <a:pt x="761" y="302"/>
                    </a:cubicBezTo>
                    <a:cubicBezTo>
                      <a:pt x="761" y="308"/>
                      <a:pt x="761" y="308"/>
                      <a:pt x="761" y="308"/>
                    </a:cubicBezTo>
                    <a:cubicBezTo>
                      <a:pt x="772" y="308"/>
                      <a:pt x="772" y="308"/>
                      <a:pt x="772" y="308"/>
                    </a:cubicBezTo>
                    <a:cubicBezTo>
                      <a:pt x="772" y="323"/>
                      <a:pt x="772" y="323"/>
                      <a:pt x="772" y="323"/>
                    </a:cubicBezTo>
                    <a:cubicBezTo>
                      <a:pt x="773" y="323"/>
                      <a:pt x="773" y="323"/>
                      <a:pt x="773" y="323"/>
                    </a:cubicBezTo>
                    <a:cubicBezTo>
                      <a:pt x="773" y="313"/>
                      <a:pt x="773" y="313"/>
                      <a:pt x="773" y="313"/>
                    </a:cubicBezTo>
                    <a:cubicBezTo>
                      <a:pt x="778" y="313"/>
                      <a:pt x="778" y="313"/>
                      <a:pt x="778" y="313"/>
                    </a:cubicBezTo>
                    <a:cubicBezTo>
                      <a:pt x="778" y="330"/>
                      <a:pt x="778" y="330"/>
                      <a:pt x="778" y="330"/>
                    </a:cubicBezTo>
                    <a:cubicBezTo>
                      <a:pt x="793" y="330"/>
                      <a:pt x="793" y="330"/>
                      <a:pt x="793" y="330"/>
                    </a:cubicBezTo>
                    <a:cubicBezTo>
                      <a:pt x="793" y="324"/>
                      <a:pt x="793" y="324"/>
                      <a:pt x="793" y="324"/>
                    </a:cubicBezTo>
                    <a:cubicBezTo>
                      <a:pt x="799" y="324"/>
                      <a:pt x="799" y="324"/>
                      <a:pt x="799" y="324"/>
                    </a:cubicBezTo>
                    <a:cubicBezTo>
                      <a:pt x="799" y="332"/>
                      <a:pt x="799" y="332"/>
                      <a:pt x="799" y="332"/>
                    </a:cubicBezTo>
                    <a:cubicBezTo>
                      <a:pt x="801" y="332"/>
                      <a:pt x="801" y="332"/>
                      <a:pt x="801" y="332"/>
                    </a:cubicBezTo>
                    <a:cubicBezTo>
                      <a:pt x="801" y="324"/>
                      <a:pt x="801" y="324"/>
                      <a:pt x="801" y="324"/>
                    </a:cubicBezTo>
                    <a:cubicBezTo>
                      <a:pt x="808" y="324"/>
                      <a:pt x="808" y="324"/>
                      <a:pt x="808" y="324"/>
                    </a:cubicBezTo>
                    <a:cubicBezTo>
                      <a:pt x="808" y="306"/>
                      <a:pt x="808" y="306"/>
                      <a:pt x="808" y="306"/>
                    </a:cubicBezTo>
                    <a:cubicBezTo>
                      <a:pt x="812" y="306"/>
                      <a:pt x="812" y="306"/>
                      <a:pt x="812" y="306"/>
                    </a:cubicBezTo>
                    <a:cubicBezTo>
                      <a:pt x="817" y="286"/>
                      <a:pt x="817" y="286"/>
                      <a:pt x="817" y="286"/>
                    </a:cubicBezTo>
                    <a:cubicBezTo>
                      <a:pt x="822" y="286"/>
                      <a:pt x="822" y="286"/>
                      <a:pt x="822" y="286"/>
                    </a:cubicBezTo>
                    <a:cubicBezTo>
                      <a:pt x="828" y="306"/>
                      <a:pt x="828" y="306"/>
                      <a:pt x="828" y="306"/>
                    </a:cubicBezTo>
                    <a:cubicBezTo>
                      <a:pt x="832" y="306"/>
                      <a:pt x="832" y="306"/>
                      <a:pt x="832" y="306"/>
                    </a:cubicBezTo>
                    <a:cubicBezTo>
                      <a:pt x="832" y="336"/>
                      <a:pt x="832" y="336"/>
                      <a:pt x="832" y="336"/>
                    </a:cubicBezTo>
                    <a:cubicBezTo>
                      <a:pt x="835" y="336"/>
                      <a:pt x="835" y="336"/>
                      <a:pt x="835" y="336"/>
                    </a:cubicBezTo>
                    <a:cubicBezTo>
                      <a:pt x="835" y="357"/>
                      <a:pt x="835" y="357"/>
                      <a:pt x="835" y="357"/>
                    </a:cubicBezTo>
                    <a:cubicBezTo>
                      <a:pt x="837" y="357"/>
                      <a:pt x="837" y="357"/>
                      <a:pt x="837" y="357"/>
                    </a:cubicBezTo>
                    <a:cubicBezTo>
                      <a:pt x="837" y="350"/>
                      <a:pt x="837" y="350"/>
                      <a:pt x="837" y="350"/>
                    </a:cubicBezTo>
                    <a:cubicBezTo>
                      <a:pt x="840" y="355"/>
                      <a:pt x="840" y="355"/>
                      <a:pt x="840" y="355"/>
                    </a:cubicBezTo>
                    <a:cubicBezTo>
                      <a:pt x="843" y="355"/>
                      <a:pt x="843" y="355"/>
                      <a:pt x="843" y="355"/>
                    </a:cubicBezTo>
                    <a:cubicBezTo>
                      <a:pt x="843" y="315"/>
                      <a:pt x="843" y="315"/>
                      <a:pt x="843" y="315"/>
                    </a:cubicBezTo>
                    <a:cubicBezTo>
                      <a:pt x="857" y="315"/>
                      <a:pt x="857" y="315"/>
                      <a:pt x="857" y="315"/>
                    </a:cubicBezTo>
                    <a:cubicBezTo>
                      <a:pt x="863" y="322"/>
                      <a:pt x="863" y="322"/>
                      <a:pt x="863" y="322"/>
                    </a:cubicBezTo>
                    <a:cubicBezTo>
                      <a:pt x="863" y="315"/>
                      <a:pt x="863" y="315"/>
                      <a:pt x="863" y="315"/>
                    </a:cubicBezTo>
                    <a:cubicBezTo>
                      <a:pt x="864" y="315"/>
                      <a:pt x="864" y="315"/>
                      <a:pt x="864" y="315"/>
                    </a:cubicBezTo>
                    <a:cubicBezTo>
                      <a:pt x="864" y="314"/>
                      <a:pt x="864" y="314"/>
                      <a:pt x="864" y="314"/>
                    </a:cubicBezTo>
                    <a:cubicBezTo>
                      <a:pt x="869" y="314"/>
                      <a:pt x="869" y="314"/>
                      <a:pt x="869" y="314"/>
                    </a:cubicBezTo>
                    <a:cubicBezTo>
                      <a:pt x="869" y="303"/>
                      <a:pt x="869" y="303"/>
                      <a:pt x="869" y="303"/>
                    </a:cubicBezTo>
                    <a:cubicBezTo>
                      <a:pt x="872" y="303"/>
                      <a:pt x="872" y="303"/>
                      <a:pt x="872" y="303"/>
                    </a:cubicBezTo>
                    <a:cubicBezTo>
                      <a:pt x="872" y="297"/>
                      <a:pt x="872" y="297"/>
                      <a:pt x="872" y="297"/>
                    </a:cubicBezTo>
                    <a:cubicBezTo>
                      <a:pt x="873" y="297"/>
                      <a:pt x="873" y="297"/>
                      <a:pt x="873" y="297"/>
                    </a:cubicBezTo>
                    <a:cubicBezTo>
                      <a:pt x="873" y="286"/>
                      <a:pt x="873" y="286"/>
                      <a:pt x="873" y="286"/>
                    </a:cubicBezTo>
                    <a:cubicBezTo>
                      <a:pt x="881" y="286"/>
                      <a:pt x="881" y="286"/>
                      <a:pt x="881" y="286"/>
                    </a:cubicBezTo>
                    <a:cubicBezTo>
                      <a:pt x="881" y="272"/>
                      <a:pt x="881" y="272"/>
                      <a:pt x="881" y="272"/>
                    </a:cubicBezTo>
                    <a:cubicBezTo>
                      <a:pt x="885" y="272"/>
                      <a:pt x="885" y="272"/>
                      <a:pt x="885" y="272"/>
                    </a:cubicBezTo>
                    <a:cubicBezTo>
                      <a:pt x="885" y="269"/>
                      <a:pt x="885" y="269"/>
                      <a:pt x="885" y="269"/>
                    </a:cubicBezTo>
                    <a:cubicBezTo>
                      <a:pt x="888" y="269"/>
                      <a:pt x="888" y="269"/>
                      <a:pt x="888" y="269"/>
                    </a:cubicBezTo>
                    <a:cubicBezTo>
                      <a:pt x="888" y="255"/>
                      <a:pt x="888" y="255"/>
                      <a:pt x="888" y="255"/>
                    </a:cubicBezTo>
                    <a:cubicBezTo>
                      <a:pt x="890" y="255"/>
                      <a:pt x="890" y="255"/>
                      <a:pt x="890" y="255"/>
                    </a:cubicBezTo>
                    <a:cubicBezTo>
                      <a:pt x="890" y="251"/>
                      <a:pt x="890" y="251"/>
                      <a:pt x="890" y="251"/>
                    </a:cubicBezTo>
                    <a:cubicBezTo>
                      <a:pt x="893" y="251"/>
                      <a:pt x="893" y="251"/>
                      <a:pt x="893" y="251"/>
                    </a:cubicBezTo>
                    <a:cubicBezTo>
                      <a:pt x="893" y="237"/>
                      <a:pt x="893" y="237"/>
                      <a:pt x="893" y="237"/>
                    </a:cubicBezTo>
                    <a:cubicBezTo>
                      <a:pt x="906" y="237"/>
                      <a:pt x="906" y="237"/>
                      <a:pt x="906" y="237"/>
                    </a:cubicBezTo>
                    <a:cubicBezTo>
                      <a:pt x="906" y="231"/>
                      <a:pt x="906" y="231"/>
                      <a:pt x="906" y="231"/>
                    </a:cubicBezTo>
                    <a:cubicBezTo>
                      <a:pt x="921" y="231"/>
                      <a:pt x="921" y="231"/>
                      <a:pt x="921" y="231"/>
                    </a:cubicBezTo>
                    <a:cubicBezTo>
                      <a:pt x="921" y="227"/>
                      <a:pt x="921" y="227"/>
                      <a:pt x="921" y="227"/>
                    </a:cubicBezTo>
                    <a:cubicBezTo>
                      <a:pt x="930" y="227"/>
                      <a:pt x="930" y="227"/>
                      <a:pt x="930" y="227"/>
                    </a:cubicBezTo>
                    <a:cubicBezTo>
                      <a:pt x="930" y="231"/>
                      <a:pt x="930" y="231"/>
                      <a:pt x="930" y="231"/>
                    </a:cubicBezTo>
                    <a:cubicBezTo>
                      <a:pt x="932" y="231"/>
                      <a:pt x="932" y="231"/>
                      <a:pt x="932" y="231"/>
                    </a:cubicBezTo>
                    <a:cubicBezTo>
                      <a:pt x="932" y="229"/>
                      <a:pt x="932" y="229"/>
                      <a:pt x="932" y="229"/>
                    </a:cubicBezTo>
                    <a:cubicBezTo>
                      <a:pt x="937" y="229"/>
                      <a:pt x="937" y="229"/>
                      <a:pt x="937" y="229"/>
                    </a:cubicBezTo>
                    <a:cubicBezTo>
                      <a:pt x="937" y="231"/>
                      <a:pt x="937" y="231"/>
                      <a:pt x="937" y="231"/>
                    </a:cubicBezTo>
                    <a:cubicBezTo>
                      <a:pt x="940" y="231"/>
                      <a:pt x="940" y="231"/>
                      <a:pt x="940" y="231"/>
                    </a:cubicBezTo>
                    <a:cubicBezTo>
                      <a:pt x="940" y="227"/>
                      <a:pt x="940" y="227"/>
                      <a:pt x="940" y="227"/>
                    </a:cubicBezTo>
                    <a:cubicBezTo>
                      <a:pt x="947" y="227"/>
                      <a:pt x="947" y="227"/>
                      <a:pt x="947" y="227"/>
                    </a:cubicBezTo>
                    <a:cubicBezTo>
                      <a:pt x="947" y="231"/>
                      <a:pt x="947" y="231"/>
                      <a:pt x="947" y="231"/>
                    </a:cubicBezTo>
                    <a:cubicBezTo>
                      <a:pt x="958" y="231"/>
                      <a:pt x="958" y="231"/>
                      <a:pt x="958" y="231"/>
                    </a:cubicBezTo>
                    <a:cubicBezTo>
                      <a:pt x="958" y="238"/>
                      <a:pt x="958" y="238"/>
                      <a:pt x="958" y="238"/>
                    </a:cubicBezTo>
                    <a:cubicBezTo>
                      <a:pt x="965" y="238"/>
                      <a:pt x="965" y="238"/>
                      <a:pt x="965" y="238"/>
                    </a:cubicBezTo>
                    <a:cubicBezTo>
                      <a:pt x="965" y="276"/>
                      <a:pt x="965" y="276"/>
                      <a:pt x="965" y="276"/>
                    </a:cubicBezTo>
                    <a:cubicBezTo>
                      <a:pt x="968" y="276"/>
                      <a:pt x="968" y="276"/>
                      <a:pt x="968" y="276"/>
                    </a:cubicBezTo>
                    <a:cubicBezTo>
                      <a:pt x="968" y="261"/>
                      <a:pt x="968" y="261"/>
                      <a:pt x="968" y="261"/>
                    </a:cubicBezTo>
                    <a:cubicBezTo>
                      <a:pt x="987" y="261"/>
                      <a:pt x="987" y="261"/>
                      <a:pt x="987" y="261"/>
                    </a:cubicBezTo>
                    <a:cubicBezTo>
                      <a:pt x="987" y="276"/>
                      <a:pt x="987" y="276"/>
                      <a:pt x="987" y="276"/>
                    </a:cubicBezTo>
                    <a:cubicBezTo>
                      <a:pt x="989" y="276"/>
                      <a:pt x="989" y="276"/>
                      <a:pt x="989" y="276"/>
                    </a:cubicBezTo>
                    <a:cubicBezTo>
                      <a:pt x="989" y="316"/>
                      <a:pt x="989" y="316"/>
                      <a:pt x="989" y="316"/>
                    </a:cubicBezTo>
                    <a:cubicBezTo>
                      <a:pt x="992" y="315"/>
                      <a:pt x="992" y="315"/>
                      <a:pt x="992" y="315"/>
                    </a:cubicBezTo>
                    <a:cubicBezTo>
                      <a:pt x="993" y="283"/>
                      <a:pt x="993" y="283"/>
                      <a:pt x="993" y="283"/>
                    </a:cubicBezTo>
                    <a:cubicBezTo>
                      <a:pt x="994" y="315"/>
                      <a:pt x="994" y="315"/>
                      <a:pt x="994" y="315"/>
                    </a:cubicBezTo>
                    <a:cubicBezTo>
                      <a:pt x="997" y="316"/>
                      <a:pt x="997" y="316"/>
                      <a:pt x="997" y="316"/>
                    </a:cubicBezTo>
                    <a:cubicBezTo>
                      <a:pt x="1000" y="335"/>
                      <a:pt x="1000" y="335"/>
                      <a:pt x="1000" y="335"/>
                    </a:cubicBezTo>
                    <a:cubicBezTo>
                      <a:pt x="1008" y="340"/>
                      <a:pt x="1008" y="340"/>
                      <a:pt x="1008" y="340"/>
                    </a:cubicBezTo>
                    <a:cubicBezTo>
                      <a:pt x="1008" y="332"/>
                      <a:pt x="1008" y="332"/>
                      <a:pt x="1008" y="332"/>
                    </a:cubicBezTo>
                    <a:cubicBezTo>
                      <a:pt x="1011" y="332"/>
                      <a:pt x="1011" y="332"/>
                      <a:pt x="1011" y="332"/>
                    </a:cubicBezTo>
                    <a:cubicBezTo>
                      <a:pt x="1011" y="327"/>
                      <a:pt x="1011" y="327"/>
                      <a:pt x="1011" y="327"/>
                    </a:cubicBezTo>
                    <a:cubicBezTo>
                      <a:pt x="1035" y="327"/>
                      <a:pt x="1035" y="327"/>
                      <a:pt x="1035" y="327"/>
                    </a:cubicBezTo>
                    <a:cubicBezTo>
                      <a:pt x="1035" y="329"/>
                      <a:pt x="1035" y="329"/>
                      <a:pt x="1035" y="329"/>
                    </a:cubicBezTo>
                    <a:cubicBezTo>
                      <a:pt x="1038" y="329"/>
                      <a:pt x="1038" y="329"/>
                      <a:pt x="1038" y="329"/>
                    </a:cubicBezTo>
                    <a:cubicBezTo>
                      <a:pt x="1038" y="323"/>
                      <a:pt x="1038" y="323"/>
                      <a:pt x="1038" y="323"/>
                    </a:cubicBezTo>
                    <a:cubicBezTo>
                      <a:pt x="1042" y="323"/>
                      <a:pt x="1042" y="323"/>
                      <a:pt x="1042" y="323"/>
                    </a:cubicBezTo>
                    <a:cubicBezTo>
                      <a:pt x="1042" y="330"/>
                      <a:pt x="1042" y="330"/>
                      <a:pt x="1042" y="330"/>
                    </a:cubicBezTo>
                    <a:cubicBezTo>
                      <a:pt x="1044" y="330"/>
                      <a:pt x="1044" y="330"/>
                      <a:pt x="1044" y="330"/>
                    </a:cubicBezTo>
                    <a:cubicBezTo>
                      <a:pt x="1044" y="322"/>
                      <a:pt x="1044" y="322"/>
                      <a:pt x="1044" y="322"/>
                    </a:cubicBezTo>
                    <a:cubicBezTo>
                      <a:pt x="1049" y="322"/>
                      <a:pt x="1049" y="322"/>
                      <a:pt x="1049" y="322"/>
                    </a:cubicBezTo>
                    <a:cubicBezTo>
                      <a:pt x="1049" y="318"/>
                      <a:pt x="1049" y="318"/>
                      <a:pt x="1049" y="318"/>
                    </a:cubicBezTo>
                    <a:cubicBezTo>
                      <a:pt x="1058" y="318"/>
                      <a:pt x="1058" y="318"/>
                      <a:pt x="1058" y="318"/>
                    </a:cubicBezTo>
                    <a:cubicBezTo>
                      <a:pt x="1058" y="308"/>
                      <a:pt x="1058" y="308"/>
                      <a:pt x="1058" y="308"/>
                    </a:cubicBezTo>
                    <a:cubicBezTo>
                      <a:pt x="1061" y="307"/>
                      <a:pt x="1061" y="307"/>
                      <a:pt x="1061" y="307"/>
                    </a:cubicBezTo>
                    <a:cubicBezTo>
                      <a:pt x="1061" y="305"/>
                      <a:pt x="1061" y="305"/>
                      <a:pt x="1061" y="305"/>
                    </a:cubicBezTo>
                    <a:cubicBezTo>
                      <a:pt x="1069" y="305"/>
                      <a:pt x="1069" y="305"/>
                      <a:pt x="1069" y="305"/>
                    </a:cubicBezTo>
                    <a:cubicBezTo>
                      <a:pt x="1069" y="299"/>
                      <a:pt x="1069" y="299"/>
                      <a:pt x="1069" y="299"/>
                    </a:cubicBezTo>
                    <a:cubicBezTo>
                      <a:pt x="1073" y="299"/>
                      <a:pt x="1073" y="299"/>
                      <a:pt x="1073" y="299"/>
                    </a:cubicBezTo>
                    <a:cubicBezTo>
                      <a:pt x="1073" y="281"/>
                      <a:pt x="1073" y="281"/>
                      <a:pt x="1073" y="281"/>
                    </a:cubicBezTo>
                    <a:cubicBezTo>
                      <a:pt x="1080" y="281"/>
                      <a:pt x="1080" y="281"/>
                      <a:pt x="1080" y="281"/>
                    </a:cubicBezTo>
                    <a:cubicBezTo>
                      <a:pt x="1080" y="279"/>
                      <a:pt x="1080" y="279"/>
                      <a:pt x="1080" y="279"/>
                    </a:cubicBezTo>
                    <a:cubicBezTo>
                      <a:pt x="1084" y="279"/>
                      <a:pt x="1084" y="279"/>
                      <a:pt x="1084" y="279"/>
                    </a:cubicBezTo>
                    <a:cubicBezTo>
                      <a:pt x="1084" y="257"/>
                      <a:pt x="1084" y="257"/>
                      <a:pt x="1084" y="257"/>
                    </a:cubicBezTo>
                    <a:cubicBezTo>
                      <a:pt x="1093" y="257"/>
                      <a:pt x="1093" y="257"/>
                      <a:pt x="1093" y="257"/>
                    </a:cubicBezTo>
                    <a:cubicBezTo>
                      <a:pt x="1093" y="248"/>
                      <a:pt x="1093" y="248"/>
                      <a:pt x="1093" y="248"/>
                    </a:cubicBezTo>
                    <a:cubicBezTo>
                      <a:pt x="1110" y="248"/>
                      <a:pt x="1110" y="248"/>
                      <a:pt x="1110" y="248"/>
                    </a:cubicBezTo>
                    <a:cubicBezTo>
                      <a:pt x="1110" y="258"/>
                      <a:pt x="1110" y="258"/>
                      <a:pt x="1110" y="258"/>
                    </a:cubicBezTo>
                    <a:cubicBezTo>
                      <a:pt x="1123" y="258"/>
                      <a:pt x="1123" y="258"/>
                      <a:pt x="1123" y="258"/>
                    </a:cubicBezTo>
                    <a:cubicBezTo>
                      <a:pt x="1123" y="280"/>
                      <a:pt x="1123" y="280"/>
                      <a:pt x="1123" y="280"/>
                    </a:cubicBezTo>
                    <a:cubicBezTo>
                      <a:pt x="1129" y="280"/>
                      <a:pt x="1129" y="280"/>
                      <a:pt x="1129" y="280"/>
                    </a:cubicBezTo>
                    <a:cubicBezTo>
                      <a:pt x="1129" y="329"/>
                      <a:pt x="1129" y="329"/>
                      <a:pt x="1129" y="329"/>
                    </a:cubicBezTo>
                    <a:cubicBezTo>
                      <a:pt x="1132" y="329"/>
                      <a:pt x="1132" y="329"/>
                      <a:pt x="1132" y="329"/>
                    </a:cubicBezTo>
                    <a:cubicBezTo>
                      <a:pt x="1136" y="316"/>
                      <a:pt x="1136" y="316"/>
                      <a:pt x="1136" y="316"/>
                    </a:cubicBezTo>
                    <a:cubicBezTo>
                      <a:pt x="1139" y="322"/>
                      <a:pt x="1139" y="322"/>
                      <a:pt x="1139" y="322"/>
                    </a:cubicBezTo>
                    <a:cubicBezTo>
                      <a:pt x="1138" y="322"/>
                      <a:pt x="1138" y="322"/>
                      <a:pt x="1138" y="322"/>
                    </a:cubicBezTo>
                    <a:cubicBezTo>
                      <a:pt x="1138" y="329"/>
                      <a:pt x="1138" y="329"/>
                      <a:pt x="1138" y="329"/>
                    </a:cubicBezTo>
                    <a:cubicBezTo>
                      <a:pt x="1142" y="329"/>
                      <a:pt x="1142" y="329"/>
                      <a:pt x="1142" y="329"/>
                    </a:cubicBezTo>
                    <a:cubicBezTo>
                      <a:pt x="1142" y="344"/>
                      <a:pt x="1142" y="344"/>
                      <a:pt x="1142" y="344"/>
                    </a:cubicBezTo>
                    <a:cubicBezTo>
                      <a:pt x="1146" y="344"/>
                      <a:pt x="1146" y="344"/>
                      <a:pt x="1146" y="344"/>
                    </a:cubicBezTo>
                    <a:cubicBezTo>
                      <a:pt x="1146" y="355"/>
                      <a:pt x="1146" y="355"/>
                      <a:pt x="1146" y="355"/>
                    </a:cubicBezTo>
                    <a:cubicBezTo>
                      <a:pt x="1153" y="355"/>
                      <a:pt x="1153" y="355"/>
                      <a:pt x="1153" y="355"/>
                    </a:cubicBezTo>
                    <a:cubicBezTo>
                      <a:pt x="1153" y="351"/>
                      <a:pt x="1153" y="351"/>
                      <a:pt x="1153" y="351"/>
                    </a:cubicBezTo>
                    <a:cubicBezTo>
                      <a:pt x="1161" y="351"/>
                      <a:pt x="1161" y="351"/>
                      <a:pt x="1161" y="351"/>
                    </a:cubicBezTo>
                    <a:cubicBezTo>
                      <a:pt x="1161" y="340"/>
                      <a:pt x="1161" y="340"/>
                      <a:pt x="1161" y="340"/>
                    </a:cubicBezTo>
                    <a:cubicBezTo>
                      <a:pt x="1180" y="340"/>
                      <a:pt x="1180" y="340"/>
                      <a:pt x="1180" y="340"/>
                    </a:cubicBezTo>
                    <a:cubicBezTo>
                      <a:pt x="1180" y="343"/>
                      <a:pt x="1180" y="343"/>
                      <a:pt x="1180" y="343"/>
                    </a:cubicBezTo>
                    <a:cubicBezTo>
                      <a:pt x="1182" y="343"/>
                      <a:pt x="1182" y="343"/>
                      <a:pt x="1182" y="343"/>
                    </a:cubicBezTo>
                    <a:cubicBezTo>
                      <a:pt x="1182" y="344"/>
                      <a:pt x="1182" y="344"/>
                      <a:pt x="1182" y="344"/>
                    </a:cubicBezTo>
                    <a:cubicBezTo>
                      <a:pt x="1183" y="344"/>
                      <a:pt x="1183" y="344"/>
                      <a:pt x="1183" y="344"/>
                    </a:cubicBezTo>
                    <a:cubicBezTo>
                      <a:pt x="1183" y="340"/>
                      <a:pt x="1183" y="340"/>
                      <a:pt x="1183" y="340"/>
                    </a:cubicBezTo>
                    <a:cubicBezTo>
                      <a:pt x="1187" y="340"/>
                      <a:pt x="1187" y="340"/>
                      <a:pt x="1187" y="340"/>
                    </a:cubicBezTo>
                    <a:cubicBezTo>
                      <a:pt x="1187" y="348"/>
                      <a:pt x="1187" y="348"/>
                      <a:pt x="1187" y="348"/>
                    </a:cubicBezTo>
                    <a:cubicBezTo>
                      <a:pt x="1190" y="348"/>
                      <a:pt x="1190" y="348"/>
                      <a:pt x="1190" y="348"/>
                    </a:cubicBezTo>
                    <a:cubicBezTo>
                      <a:pt x="1190" y="344"/>
                      <a:pt x="1190" y="344"/>
                      <a:pt x="1190" y="344"/>
                    </a:cubicBezTo>
                    <a:cubicBezTo>
                      <a:pt x="1194" y="344"/>
                      <a:pt x="1194" y="344"/>
                      <a:pt x="1194" y="344"/>
                    </a:cubicBezTo>
                    <a:cubicBezTo>
                      <a:pt x="1194" y="333"/>
                      <a:pt x="1194" y="333"/>
                      <a:pt x="1194" y="333"/>
                    </a:cubicBezTo>
                    <a:cubicBezTo>
                      <a:pt x="1209" y="333"/>
                      <a:pt x="1209" y="333"/>
                      <a:pt x="1209" y="333"/>
                    </a:cubicBezTo>
                    <a:cubicBezTo>
                      <a:pt x="1209" y="336"/>
                      <a:pt x="1209" y="336"/>
                      <a:pt x="1209" y="336"/>
                    </a:cubicBezTo>
                    <a:cubicBezTo>
                      <a:pt x="1212" y="336"/>
                      <a:pt x="1212" y="336"/>
                      <a:pt x="1212" y="336"/>
                    </a:cubicBezTo>
                    <a:cubicBezTo>
                      <a:pt x="1212" y="330"/>
                      <a:pt x="1212" y="330"/>
                      <a:pt x="1212" y="330"/>
                    </a:cubicBezTo>
                    <a:cubicBezTo>
                      <a:pt x="1220" y="330"/>
                      <a:pt x="1220" y="330"/>
                      <a:pt x="1220" y="330"/>
                    </a:cubicBezTo>
                    <a:cubicBezTo>
                      <a:pt x="1220" y="318"/>
                      <a:pt x="1220" y="318"/>
                      <a:pt x="1220" y="318"/>
                    </a:cubicBezTo>
                    <a:cubicBezTo>
                      <a:pt x="1227" y="318"/>
                      <a:pt x="1227" y="318"/>
                      <a:pt x="1227" y="318"/>
                    </a:cubicBezTo>
                    <a:cubicBezTo>
                      <a:pt x="1227" y="322"/>
                      <a:pt x="1227" y="322"/>
                      <a:pt x="1227" y="322"/>
                    </a:cubicBezTo>
                    <a:cubicBezTo>
                      <a:pt x="1231" y="322"/>
                      <a:pt x="1231" y="322"/>
                      <a:pt x="1231" y="322"/>
                    </a:cubicBezTo>
                    <a:cubicBezTo>
                      <a:pt x="1231" y="311"/>
                      <a:pt x="1231" y="311"/>
                      <a:pt x="1231" y="311"/>
                    </a:cubicBezTo>
                    <a:cubicBezTo>
                      <a:pt x="1238" y="311"/>
                      <a:pt x="1238" y="311"/>
                      <a:pt x="1238" y="311"/>
                    </a:cubicBezTo>
                    <a:cubicBezTo>
                      <a:pt x="1238" y="318"/>
                      <a:pt x="1238" y="318"/>
                      <a:pt x="1238" y="318"/>
                    </a:cubicBezTo>
                    <a:cubicBezTo>
                      <a:pt x="1249" y="318"/>
                      <a:pt x="1249" y="318"/>
                      <a:pt x="1249" y="318"/>
                    </a:cubicBezTo>
                    <a:cubicBezTo>
                      <a:pt x="1249" y="314"/>
                      <a:pt x="1249" y="314"/>
                      <a:pt x="1249" y="314"/>
                    </a:cubicBezTo>
                    <a:cubicBezTo>
                      <a:pt x="1257" y="314"/>
                      <a:pt x="1257" y="314"/>
                      <a:pt x="1257" y="314"/>
                    </a:cubicBezTo>
                    <a:cubicBezTo>
                      <a:pt x="1257" y="318"/>
                      <a:pt x="1257" y="318"/>
                      <a:pt x="1257" y="318"/>
                    </a:cubicBezTo>
                    <a:cubicBezTo>
                      <a:pt x="1260" y="318"/>
                      <a:pt x="1260" y="318"/>
                      <a:pt x="1260" y="318"/>
                    </a:cubicBezTo>
                    <a:cubicBezTo>
                      <a:pt x="1260" y="325"/>
                      <a:pt x="1260" y="325"/>
                      <a:pt x="1260" y="325"/>
                    </a:cubicBezTo>
                    <a:cubicBezTo>
                      <a:pt x="1264" y="325"/>
                      <a:pt x="1264" y="325"/>
                      <a:pt x="1264" y="325"/>
                    </a:cubicBezTo>
                    <a:cubicBezTo>
                      <a:pt x="1264" y="330"/>
                      <a:pt x="1264" y="330"/>
                      <a:pt x="1264" y="330"/>
                    </a:cubicBezTo>
                    <a:cubicBezTo>
                      <a:pt x="1286" y="330"/>
                      <a:pt x="1286" y="330"/>
                      <a:pt x="1286" y="330"/>
                    </a:cubicBezTo>
                    <a:cubicBezTo>
                      <a:pt x="1286" y="344"/>
                      <a:pt x="1286" y="344"/>
                      <a:pt x="1286" y="344"/>
                    </a:cubicBezTo>
                    <a:cubicBezTo>
                      <a:pt x="1294" y="344"/>
                      <a:pt x="1294" y="344"/>
                      <a:pt x="1294" y="344"/>
                    </a:cubicBezTo>
                    <a:cubicBezTo>
                      <a:pt x="1294" y="340"/>
                      <a:pt x="1294" y="340"/>
                      <a:pt x="1294" y="340"/>
                    </a:cubicBezTo>
                    <a:cubicBezTo>
                      <a:pt x="1316" y="340"/>
                      <a:pt x="1316" y="340"/>
                      <a:pt x="1316" y="340"/>
                    </a:cubicBezTo>
                    <a:cubicBezTo>
                      <a:pt x="1316" y="335"/>
                      <a:pt x="1316" y="335"/>
                      <a:pt x="1316" y="335"/>
                    </a:cubicBezTo>
                    <a:cubicBezTo>
                      <a:pt x="1320" y="333"/>
                      <a:pt x="1320" y="333"/>
                      <a:pt x="1320" y="333"/>
                    </a:cubicBezTo>
                    <a:cubicBezTo>
                      <a:pt x="1320" y="318"/>
                      <a:pt x="1320" y="318"/>
                      <a:pt x="1320" y="318"/>
                    </a:cubicBezTo>
                    <a:cubicBezTo>
                      <a:pt x="1327" y="318"/>
                      <a:pt x="1327" y="318"/>
                      <a:pt x="1327" y="318"/>
                    </a:cubicBezTo>
                    <a:cubicBezTo>
                      <a:pt x="1330" y="327"/>
                      <a:pt x="1330" y="327"/>
                      <a:pt x="1330" y="327"/>
                    </a:cubicBezTo>
                    <a:cubicBezTo>
                      <a:pt x="1331" y="324"/>
                      <a:pt x="1331" y="324"/>
                      <a:pt x="1331" y="324"/>
                    </a:cubicBezTo>
                    <a:cubicBezTo>
                      <a:pt x="1337" y="323"/>
                      <a:pt x="1337" y="323"/>
                      <a:pt x="1337" y="323"/>
                    </a:cubicBezTo>
                    <a:cubicBezTo>
                      <a:pt x="1336" y="282"/>
                      <a:pt x="1336" y="282"/>
                      <a:pt x="1336" y="282"/>
                    </a:cubicBezTo>
                    <a:cubicBezTo>
                      <a:pt x="1342" y="283"/>
                      <a:pt x="1342" y="283"/>
                      <a:pt x="1342" y="283"/>
                    </a:cubicBezTo>
                    <a:cubicBezTo>
                      <a:pt x="1342" y="218"/>
                      <a:pt x="1342" y="218"/>
                      <a:pt x="1342" y="218"/>
                    </a:cubicBezTo>
                    <a:cubicBezTo>
                      <a:pt x="1351" y="218"/>
                      <a:pt x="1351" y="218"/>
                      <a:pt x="1351" y="218"/>
                    </a:cubicBezTo>
                    <a:cubicBezTo>
                      <a:pt x="1351" y="165"/>
                      <a:pt x="1351" y="165"/>
                      <a:pt x="1351" y="165"/>
                    </a:cubicBezTo>
                    <a:cubicBezTo>
                      <a:pt x="1353" y="162"/>
                      <a:pt x="1353" y="162"/>
                      <a:pt x="1353" y="162"/>
                    </a:cubicBezTo>
                    <a:cubicBezTo>
                      <a:pt x="1353" y="151"/>
                      <a:pt x="1353" y="151"/>
                      <a:pt x="1353" y="151"/>
                    </a:cubicBezTo>
                    <a:cubicBezTo>
                      <a:pt x="1361" y="151"/>
                      <a:pt x="1361" y="151"/>
                      <a:pt x="1361" y="151"/>
                    </a:cubicBezTo>
                    <a:cubicBezTo>
                      <a:pt x="1380" y="114"/>
                      <a:pt x="1380" y="114"/>
                      <a:pt x="1380" y="114"/>
                    </a:cubicBezTo>
                    <a:cubicBezTo>
                      <a:pt x="1381" y="0"/>
                      <a:pt x="1381" y="0"/>
                      <a:pt x="1381" y="0"/>
                    </a:cubicBezTo>
                    <a:cubicBezTo>
                      <a:pt x="1383" y="114"/>
                      <a:pt x="1383" y="114"/>
                      <a:pt x="1383" y="114"/>
                    </a:cubicBezTo>
                    <a:cubicBezTo>
                      <a:pt x="1401" y="152"/>
                      <a:pt x="1401" y="152"/>
                      <a:pt x="1401" y="152"/>
                    </a:cubicBezTo>
                    <a:cubicBezTo>
                      <a:pt x="1409" y="152"/>
                      <a:pt x="1409" y="152"/>
                      <a:pt x="1409" y="152"/>
                    </a:cubicBezTo>
                    <a:cubicBezTo>
                      <a:pt x="1409" y="164"/>
                      <a:pt x="1409" y="164"/>
                      <a:pt x="1409" y="164"/>
                    </a:cubicBezTo>
                    <a:cubicBezTo>
                      <a:pt x="1411" y="165"/>
                      <a:pt x="1411" y="165"/>
                      <a:pt x="1411" y="165"/>
                    </a:cubicBezTo>
                    <a:cubicBezTo>
                      <a:pt x="1411" y="218"/>
                      <a:pt x="1411" y="218"/>
                      <a:pt x="1411" y="218"/>
                    </a:cubicBezTo>
                    <a:cubicBezTo>
                      <a:pt x="1418" y="218"/>
                      <a:pt x="1418" y="218"/>
                      <a:pt x="1418" y="218"/>
                    </a:cubicBezTo>
                    <a:cubicBezTo>
                      <a:pt x="1418" y="281"/>
                      <a:pt x="1418" y="281"/>
                      <a:pt x="1418" y="281"/>
                    </a:cubicBezTo>
                    <a:cubicBezTo>
                      <a:pt x="1426" y="281"/>
                      <a:pt x="1426" y="281"/>
                      <a:pt x="1426" y="281"/>
                    </a:cubicBezTo>
                    <a:cubicBezTo>
                      <a:pt x="1426" y="338"/>
                      <a:pt x="1426" y="338"/>
                      <a:pt x="1426" y="338"/>
                    </a:cubicBezTo>
                    <a:cubicBezTo>
                      <a:pt x="1439" y="337"/>
                      <a:pt x="1439" y="337"/>
                      <a:pt x="1439" y="337"/>
                    </a:cubicBezTo>
                    <a:cubicBezTo>
                      <a:pt x="1441" y="332"/>
                      <a:pt x="1441" y="332"/>
                      <a:pt x="1441" y="332"/>
                    </a:cubicBezTo>
                    <a:cubicBezTo>
                      <a:pt x="1448" y="331"/>
                      <a:pt x="1448" y="331"/>
                      <a:pt x="1448" y="331"/>
                    </a:cubicBezTo>
                    <a:cubicBezTo>
                      <a:pt x="1450" y="335"/>
                      <a:pt x="1450" y="335"/>
                      <a:pt x="1450" y="335"/>
                    </a:cubicBezTo>
                    <a:cubicBezTo>
                      <a:pt x="1460" y="335"/>
                      <a:pt x="1460" y="335"/>
                      <a:pt x="1460" y="335"/>
                    </a:cubicBezTo>
                    <a:cubicBezTo>
                      <a:pt x="1460" y="410"/>
                      <a:pt x="1460" y="410"/>
                      <a:pt x="1460" y="410"/>
                    </a:cubicBezTo>
                    <a:cubicBezTo>
                      <a:pt x="0" y="410"/>
                      <a:pt x="0" y="410"/>
                      <a:pt x="0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51C768-DDBF-492A-AEE9-FB84566A7AF9}"/>
                </a:ext>
              </a:extLst>
            </p:cNvPr>
            <p:cNvSpPr/>
            <p:nvPr userDrawn="1"/>
          </p:nvSpPr>
          <p:spPr>
            <a:xfrm>
              <a:off x="0" y="6766560"/>
              <a:ext cx="1219200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EFABC03F-8697-4F17-A0D2-BE9A342354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80397" y="2261021"/>
            <a:ext cx="1822927" cy="299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65303B5-DD85-46D6-83F0-F8F9704B26E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23683" y="2242075"/>
            <a:ext cx="1831516" cy="299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D26D92-7A63-40CE-8102-5A7B5C491A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93" r:id="rId12"/>
    <p:sldLayoutId id="2147483687" r:id="rId13"/>
    <p:sldLayoutId id="2147483688" r:id="rId14"/>
    <p:sldLayoutId id="2147483671" r:id="rId15"/>
    <p:sldLayoutId id="2147483672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ites.google.com/site/zsgititit/home/python-cheng-shi-she-ji/shi-yongpython-zhua-qu-tai-gu-zheng-jiao-suo-mei-ri-gu-jia-zi-liao-yu-shi-yongpandas-jin-xing-fen-xi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finlab.tw/Python%E6%96%B0%E6%89%8B%E6%95%99%E5%AD%B82%E5%85%A8%E7%90%83%E6%8C%87%E6%95%B8%E4%B8%80%E6%AC%A1%E6%8A%93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leemeng.tw/practical-pandas-tutorial-for-aspiring-data-scientists.html#%E5%B0%8D%E6%AF%8F%E4%B8%80%E5%80%8B%E6%A8%A3%E6%9C%AC%E5%81%9A%E8%87%AA%E5%AE%9A%E7%BE%A9%E9%81%8B%E7%AE%9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anzuozhev/article/details/77411774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e8859487.pixnet.net/blog/post/392947555-python-%E5%9F%BA%E7%A4%8E%E7%B3%BB%E5%88%97--map%28%29-%E7%94%A8%E6%B3%95%E8%A7%A3%E8%AA%AA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63978" y="2434443"/>
            <a:ext cx="5809576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Data analysis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Python</a:t>
            </a:r>
          </a:p>
          <a:p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464048" y="4851872"/>
            <a:ext cx="58095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cs typeface="Arial" pitchFamily="34" charset="0"/>
              </a:rPr>
              <a:t>台積電  </a:t>
            </a:r>
            <a:r>
              <a:rPr lang="en-US" altLang="zh-TW" sz="2800" dirty="0">
                <a:solidFill>
                  <a:schemeClr val="bg1"/>
                </a:solidFill>
                <a:cs typeface="Arial" pitchFamily="34" charset="0"/>
              </a:rPr>
              <a:t>2330 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KD </a:t>
            </a:r>
            <a:r>
              <a:rPr lang="zh-TW" altLang="en-US" sz="3200" dirty="0"/>
              <a:t>小於 </a:t>
            </a:r>
            <a:r>
              <a:rPr lang="en-US" altLang="zh-TW" sz="3200" dirty="0"/>
              <a:t>20 </a:t>
            </a:r>
            <a:r>
              <a:rPr lang="zh-TW" altLang="en-US" sz="3200" dirty="0"/>
              <a:t>時，為低檔超賣訊號，市場過冷，股價要開始漲了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276E3-FA5F-44E3-9E66-1BA2637014A6}"/>
              </a:ext>
            </a:extLst>
          </p:cNvPr>
          <p:cNvSpPr txBox="1"/>
          <p:nvPr/>
        </p:nvSpPr>
        <p:spPr>
          <a:xfrm>
            <a:off x="4053254" y="5012887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www.hompageurl.com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5EB04-81D9-44D2-8B5A-88E0AEFA1AA4}"/>
              </a:ext>
            </a:extLst>
          </p:cNvPr>
          <p:cNvSpPr txBox="1"/>
          <p:nvPr/>
        </p:nvSpPr>
        <p:spPr>
          <a:xfrm>
            <a:off x="3423764" y="5568445"/>
            <a:ext cx="275648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Example Text Example Text Example Text Example Text Example Text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EF8F-1695-49F7-9482-368D0A3B9397}"/>
              </a:ext>
            </a:extLst>
          </p:cNvPr>
          <p:cNvSpPr txBox="1"/>
          <p:nvPr/>
        </p:nvSpPr>
        <p:spPr>
          <a:xfrm>
            <a:off x="891014" y="5175652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/FACEBOOK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FE55E-07E5-4208-A653-C96D32E0A119}"/>
              </a:ext>
            </a:extLst>
          </p:cNvPr>
          <p:cNvSpPr txBox="1"/>
          <p:nvPr/>
        </p:nvSpPr>
        <p:spPr>
          <a:xfrm>
            <a:off x="925007" y="5691555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@TWITTER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0B9EC72F-C4B2-48D3-8877-4E3BB665D019}"/>
              </a:ext>
            </a:extLst>
          </p:cNvPr>
          <p:cNvSpPr/>
          <p:nvPr/>
        </p:nvSpPr>
        <p:spPr>
          <a:xfrm>
            <a:off x="579539" y="5686988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6A566A38-659B-4855-9F26-00F63AE34C16}"/>
              </a:ext>
            </a:extLst>
          </p:cNvPr>
          <p:cNvSpPr/>
          <p:nvPr/>
        </p:nvSpPr>
        <p:spPr>
          <a:xfrm>
            <a:off x="579539" y="5173801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55724A-343D-4206-8F04-D6AB52342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11097"/>
            <a:ext cx="6489057" cy="460193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32A8DDA-B5A4-42C3-8BED-3FD07205E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" r="5493" b="3630"/>
          <a:stretch/>
        </p:blipFill>
        <p:spPr>
          <a:xfrm>
            <a:off x="4809744" y="2523524"/>
            <a:ext cx="7370064" cy="243249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3721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0C24E675-CBE7-41C6-B642-D553869E74DC}"/>
              </a:ext>
            </a:extLst>
          </p:cNvPr>
          <p:cNvSpPr txBox="1">
            <a:spLocks/>
          </p:cNvSpPr>
          <p:nvPr/>
        </p:nvSpPr>
        <p:spPr>
          <a:xfrm>
            <a:off x="6521033" y="1977813"/>
            <a:ext cx="5278245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MICHAEL DOE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86D9ECCD-D67F-4ED5-9158-6C9F2B4878BA}"/>
              </a:ext>
            </a:extLst>
          </p:cNvPr>
          <p:cNvSpPr txBox="1">
            <a:spLocks/>
          </p:cNvSpPr>
          <p:nvPr/>
        </p:nvSpPr>
        <p:spPr>
          <a:xfrm>
            <a:off x="8713520" y="3771900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Work Experience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276E3-FA5F-44E3-9E66-1BA2637014A6}"/>
              </a:ext>
            </a:extLst>
          </p:cNvPr>
          <p:cNvSpPr txBox="1"/>
          <p:nvPr/>
        </p:nvSpPr>
        <p:spPr>
          <a:xfrm>
            <a:off x="4053254" y="5012887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www.hompageurl.com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5EB04-81D9-44D2-8B5A-88E0AEFA1AA4}"/>
              </a:ext>
            </a:extLst>
          </p:cNvPr>
          <p:cNvSpPr txBox="1"/>
          <p:nvPr/>
        </p:nvSpPr>
        <p:spPr>
          <a:xfrm>
            <a:off x="3423764" y="5568445"/>
            <a:ext cx="275648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Example Text Example Text Example Text Example Text Example Text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EF8F-1695-49F7-9482-368D0A3B9397}"/>
              </a:ext>
            </a:extLst>
          </p:cNvPr>
          <p:cNvSpPr txBox="1"/>
          <p:nvPr/>
        </p:nvSpPr>
        <p:spPr>
          <a:xfrm>
            <a:off x="891014" y="5175652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/FACEBOOK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FE55E-07E5-4208-A653-C96D32E0A119}"/>
              </a:ext>
            </a:extLst>
          </p:cNvPr>
          <p:cNvSpPr txBox="1"/>
          <p:nvPr/>
        </p:nvSpPr>
        <p:spPr>
          <a:xfrm>
            <a:off x="925007" y="5691555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@TWITTER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0B9EC72F-C4B2-48D3-8877-4E3BB665D019}"/>
              </a:ext>
            </a:extLst>
          </p:cNvPr>
          <p:cNvSpPr/>
          <p:nvPr/>
        </p:nvSpPr>
        <p:spPr>
          <a:xfrm>
            <a:off x="579539" y="5686988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6A566A38-659B-4855-9F26-00F63AE34C16}"/>
              </a:ext>
            </a:extLst>
          </p:cNvPr>
          <p:cNvSpPr/>
          <p:nvPr/>
        </p:nvSpPr>
        <p:spPr>
          <a:xfrm>
            <a:off x="579539" y="5173801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A3A3E-0AED-4CDD-9B9A-D2857684BCD0}"/>
              </a:ext>
            </a:extLst>
          </p:cNvPr>
          <p:cNvSpPr txBox="1"/>
          <p:nvPr/>
        </p:nvSpPr>
        <p:spPr>
          <a:xfrm>
            <a:off x="6701115" y="3771900"/>
            <a:ext cx="157654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D346CD-3747-424F-AF79-5CFA23F29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4EE6198-9C4F-4944-8506-F20F5798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0" y="3053977"/>
            <a:ext cx="11599642" cy="3533775"/>
          </a:xfrm>
          <a:prstGeom prst="rect">
            <a:avLst/>
          </a:prstGeom>
        </p:spPr>
      </p:pic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A733472-C9BB-4E5C-851B-A612EEC21284}"/>
              </a:ext>
            </a:extLst>
          </p:cNvPr>
          <p:cNvSpPr txBox="1">
            <a:spLocks/>
          </p:cNvSpPr>
          <p:nvPr/>
        </p:nvSpPr>
        <p:spPr>
          <a:xfrm>
            <a:off x="422420" y="143131"/>
            <a:ext cx="5361432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TW" altLang="en-US" sz="3600" b="1" i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淺複製</a:t>
            </a:r>
            <a:r>
              <a:rPr lang="en-US" altLang="zh-TW" sz="3600" b="1" i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(</a:t>
            </a:r>
            <a:r>
              <a:rPr lang="en-US" altLang="ko-KR" sz="3600" b="1" i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shallow copy)</a:t>
            </a:r>
            <a:r>
              <a:rPr lang="zh-TW" altLang="en-US" sz="3600" b="1" i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與深複製</a:t>
            </a:r>
            <a:r>
              <a:rPr lang="en-US" altLang="zh-TW" sz="3600" b="1" i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(</a:t>
            </a:r>
            <a:r>
              <a:rPr lang="en-US" altLang="ko-KR" sz="3600" b="1" i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pitchFamily="34" charset="0"/>
              </a:rPr>
              <a:t>deep copy)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4F947D4F-573A-4DC5-8300-272F29555228}"/>
              </a:ext>
            </a:extLst>
          </p:cNvPr>
          <p:cNvSpPr txBox="1"/>
          <p:nvPr/>
        </p:nvSpPr>
        <p:spPr>
          <a:xfrm>
            <a:off x="656101" y="1806384"/>
            <a:ext cx="4616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  <a:cs typeface="Arial" pitchFamily="34" charset="0"/>
              </a:rPr>
              <a:t>簡單來說：</a:t>
            </a:r>
          </a:p>
          <a:p>
            <a:r>
              <a:rPr lang="zh-TW" altLang="en-US" dirty="0">
                <a:solidFill>
                  <a:srgbClr val="00B0F0"/>
                </a:solidFill>
                <a:cs typeface="Arial" pitchFamily="34" charset="0"/>
              </a:rPr>
              <a:t>淺複製僅複製容器中元素的地址</a:t>
            </a:r>
            <a:endParaRPr lang="en-US" altLang="zh-TW" dirty="0">
              <a:solidFill>
                <a:srgbClr val="00B0F0"/>
              </a:solidFill>
              <a:cs typeface="Arial" pitchFamily="34" charset="0"/>
            </a:endParaRPr>
          </a:p>
          <a:p>
            <a:r>
              <a:rPr lang="zh-TW" altLang="en-US" dirty="0">
                <a:solidFill>
                  <a:srgbClr val="00B0F0"/>
                </a:solidFill>
                <a:cs typeface="Arial" pitchFamily="34" charset="0"/>
              </a:rPr>
              <a:t>深複製完全複製了一份副本</a:t>
            </a:r>
            <a:endParaRPr lang="en-US" altLang="zh-TW" dirty="0">
              <a:solidFill>
                <a:srgbClr val="00B0F0"/>
              </a:solidFill>
              <a:cs typeface="Arial" pitchFamily="34" charset="0"/>
            </a:endParaRPr>
          </a:p>
          <a:p>
            <a:r>
              <a:rPr lang="zh-TW" altLang="en-US" dirty="0">
                <a:solidFill>
                  <a:srgbClr val="00B0F0"/>
                </a:solidFill>
                <a:cs typeface="Arial" pitchFamily="34" charset="0"/>
              </a:rPr>
              <a:t>容器與容器中的元素地址都不一樣</a:t>
            </a:r>
            <a:endParaRPr lang="en-US" altLang="ko-KR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3BD78EA5-D1BA-481A-AA25-3BC4389F64C8}"/>
              </a:ext>
            </a:extLst>
          </p:cNvPr>
          <p:cNvSpPr txBox="1"/>
          <p:nvPr/>
        </p:nvSpPr>
        <p:spPr>
          <a:xfrm>
            <a:off x="7925258" y="2122861"/>
            <a:ext cx="409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參考自</a:t>
            </a:r>
            <a:endParaRPr lang="en-US" altLang="ko-KR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r>
              <a:rPr lang="en-US" altLang="ko-KR" sz="1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https://ithelp.ithome.com.tw/articles/10221255</a:t>
            </a:r>
          </a:p>
        </p:txBody>
      </p:sp>
    </p:spTree>
    <p:extLst>
      <p:ext uri="{BB962C8B-B14F-4D97-AF65-F5344CB8AC3E}">
        <p14:creationId xmlns:p14="http://schemas.microsoft.com/office/powerpoint/2010/main" val="77130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0C24E675-CBE7-41C6-B642-D553869E74DC}"/>
              </a:ext>
            </a:extLst>
          </p:cNvPr>
          <p:cNvSpPr txBox="1">
            <a:spLocks/>
          </p:cNvSpPr>
          <p:nvPr/>
        </p:nvSpPr>
        <p:spPr>
          <a:xfrm>
            <a:off x="6521033" y="1977813"/>
            <a:ext cx="5278245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MICHAEL DOE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86D9ECCD-D67F-4ED5-9158-6C9F2B4878BA}"/>
              </a:ext>
            </a:extLst>
          </p:cNvPr>
          <p:cNvSpPr txBox="1">
            <a:spLocks/>
          </p:cNvSpPr>
          <p:nvPr/>
        </p:nvSpPr>
        <p:spPr>
          <a:xfrm>
            <a:off x="8713520" y="3771900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Work Experience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276E3-FA5F-44E3-9E66-1BA2637014A6}"/>
              </a:ext>
            </a:extLst>
          </p:cNvPr>
          <p:cNvSpPr txBox="1"/>
          <p:nvPr/>
        </p:nvSpPr>
        <p:spPr>
          <a:xfrm>
            <a:off x="4053254" y="5012887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www.hompageurl.com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5EB04-81D9-44D2-8B5A-88E0AEFA1AA4}"/>
              </a:ext>
            </a:extLst>
          </p:cNvPr>
          <p:cNvSpPr txBox="1"/>
          <p:nvPr/>
        </p:nvSpPr>
        <p:spPr>
          <a:xfrm>
            <a:off x="3423764" y="5568445"/>
            <a:ext cx="275648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Example Text Example Text Example Text Example Text Example Text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EF8F-1695-49F7-9482-368D0A3B9397}"/>
              </a:ext>
            </a:extLst>
          </p:cNvPr>
          <p:cNvSpPr txBox="1"/>
          <p:nvPr/>
        </p:nvSpPr>
        <p:spPr>
          <a:xfrm>
            <a:off x="891014" y="5175652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/FACEBOOK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FE55E-07E5-4208-A653-C96D32E0A119}"/>
              </a:ext>
            </a:extLst>
          </p:cNvPr>
          <p:cNvSpPr txBox="1"/>
          <p:nvPr/>
        </p:nvSpPr>
        <p:spPr>
          <a:xfrm>
            <a:off x="925007" y="5691555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@TWITTER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0B9EC72F-C4B2-48D3-8877-4E3BB665D019}"/>
              </a:ext>
            </a:extLst>
          </p:cNvPr>
          <p:cNvSpPr/>
          <p:nvPr/>
        </p:nvSpPr>
        <p:spPr>
          <a:xfrm>
            <a:off x="579539" y="5686988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6A566A38-659B-4855-9F26-00F63AE34C16}"/>
              </a:ext>
            </a:extLst>
          </p:cNvPr>
          <p:cNvSpPr/>
          <p:nvPr/>
        </p:nvSpPr>
        <p:spPr>
          <a:xfrm>
            <a:off x="579539" y="5173801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A3A3E-0AED-4CDD-9B9A-D2857684BCD0}"/>
              </a:ext>
            </a:extLst>
          </p:cNvPr>
          <p:cNvSpPr txBox="1"/>
          <p:nvPr/>
        </p:nvSpPr>
        <p:spPr>
          <a:xfrm>
            <a:off x="6701115" y="3771900"/>
            <a:ext cx="157654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68D888-B397-47D0-B69E-BD37E3C4E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5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5276E3-FA5F-44E3-9E66-1BA2637014A6}"/>
              </a:ext>
            </a:extLst>
          </p:cNvPr>
          <p:cNvSpPr txBox="1"/>
          <p:nvPr/>
        </p:nvSpPr>
        <p:spPr>
          <a:xfrm>
            <a:off x="4053254" y="5012887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www.hompageurl.com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5EB04-81D9-44D2-8B5A-88E0AEFA1AA4}"/>
              </a:ext>
            </a:extLst>
          </p:cNvPr>
          <p:cNvSpPr txBox="1"/>
          <p:nvPr/>
        </p:nvSpPr>
        <p:spPr>
          <a:xfrm>
            <a:off x="3423764" y="5568445"/>
            <a:ext cx="275648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Example Text Example Text Example Text Example Text Example Text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EF8F-1695-49F7-9482-368D0A3B9397}"/>
              </a:ext>
            </a:extLst>
          </p:cNvPr>
          <p:cNvSpPr txBox="1"/>
          <p:nvPr/>
        </p:nvSpPr>
        <p:spPr>
          <a:xfrm>
            <a:off x="891014" y="5175652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/FACEBOOK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FE55E-07E5-4208-A653-C96D32E0A119}"/>
              </a:ext>
            </a:extLst>
          </p:cNvPr>
          <p:cNvSpPr txBox="1"/>
          <p:nvPr/>
        </p:nvSpPr>
        <p:spPr>
          <a:xfrm>
            <a:off x="925007" y="5691555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@TWITTER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0B9EC72F-C4B2-48D3-8877-4E3BB665D019}"/>
              </a:ext>
            </a:extLst>
          </p:cNvPr>
          <p:cNvSpPr/>
          <p:nvPr/>
        </p:nvSpPr>
        <p:spPr>
          <a:xfrm>
            <a:off x="579539" y="5686988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6A566A38-659B-4855-9F26-00F63AE34C16}"/>
              </a:ext>
            </a:extLst>
          </p:cNvPr>
          <p:cNvSpPr/>
          <p:nvPr/>
        </p:nvSpPr>
        <p:spPr>
          <a:xfrm>
            <a:off x="579539" y="5173801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26E157-9B32-42D5-96E1-EAB262B77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8929"/>
            <a:ext cx="6590214" cy="436200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7CEA6C5-008B-4D61-BFD8-CB6EECBB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00" y="1392774"/>
            <a:ext cx="4600575" cy="5124450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1F840DA3-A9CC-4481-8E52-7B0E52D62D70}"/>
              </a:ext>
            </a:extLst>
          </p:cNvPr>
          <p:cNvSpPr txBox="1"/>
          <p:nvPr/>
        </p:nvSpPr>
        <p:spPr>
          <a:xfrm>
            <a:off x="0" y="-118620"/>
            <a:ext cx="583387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Matplotlib</a:t>
            </a:r>
          </a:p>
          <a:p>
            <a:pPr algn="r"/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3D scatterplot</a:t>
            </a:r>
            <a:endParaRPr lang="ko-KR" altLang="en-US" sz="48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9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30">
            <a:extLst>
              <a:ext uri="{FF2B5EF4-FFF2-40B4-BE49-F238E27FC236}">
                <a16:creationId xmlns:a16="http://schemas.microsoft.com/office/drawing/2014/main" id="{8C093BE3-9808-4127-9580-D381D98F18EC}"/>
              </a:ext>
            </a:extLst>
          </p:cNvPr>
          <p:cNvSpPr/>
          <p:nvPr/>
        </p:nvSpPr>
        <p:spPr>
          <a:xfrm flipH="1">
            <a:off x="6361426" y="4829987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Donut 8">
            <a:extLst>
              <a:ext uri="{FF2B5EF4-FFF2-40B4-BE49-F238E27FC236}">
                <a16:creationId xmlns:a16="http://schemas.microsoft.com/office/drawing/2014/main" id="{AE02B616-A00B-48CF-BFE5-CE8CFD10CE7E}"/>
              </a:ext>
            </a:extLst>
          </p:cNvPr>
          <p:cNvSpPr/>
          <p:nvPr/>
        </p:nvSpPr>
        <p:spPr>
          <a:xfrm>
            <a:off x="7174256" y="3239142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Donut 24">
            <a:extLst>
              <a:ext uri="{FF2B5EF4-FFF2-40B4-BE49-F238E27FC236}">
                <a16:creationId xmlns:a16="http://schemas.microsoft.com/office/drawing/2014/main" id="{9C2FC310-2CD8-4138-AD63-0F80A7E220CF}"/>
              </a:ext>
            </a:extLst>
          </p:cNvPr>
          <p:cNvSpPr/>
          <p:nvPr/>
        </p:nvSpPr>
        <p:spPr>
          <a:xfrm>
            <a:off x="5557007" y="2121631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Block Arc 25">
            <a:extLst>
              <a:ext uri="{FF2B5EF4-FFF2-40B4-BE49-F238E27FC236}">
                <a16:creationId xmlns:a16="http://schemas.microsoft.com/office/drawing/2014/main" id="{AB6B81A4-16A3-40F5-812C-8EBFDBBEB87A}"/>
              </a:ext>
            </a:extLst>
          </p:cNvPr>
          <p:cNvSpPr>
            <a:spLocks noChangeAspect="1"/>
          </p:cNvSpPr>
          <p:nvPr/>
        </p:nvSpPr>
        <p:spPr>
          <a:xfrm>
            <a:off x="6368950" y="2605017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자유형 151">
            <a:extLst>
              <a:ext uri="{FF2B5EF4-FFF2-40B4-BE49-F238E27FC236}">
                <a16:creationId xmlns:a16="http://schemas.microsoft.com/office/drawing/2014/main" id="{22D87C69-EA21-4725-8210-5ED4C46C664D}"/>
              </a:ext>
            </a:extLst>
          </p:cNvPr>
          <p:cNvSpPr/>
          <p:nvPr/>
        </p:nvSpPr>
        <p:spPr>
          <a:xfrm>
            <a:off x="4709706" y="3689645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72E02B5F-23BB-4F8A-BF63-911D3469BD9E}"/>
              </a:ext>
            </a:extLst>
          </p:cNvPr>
          <p:cNvSpPr>
            <a:spLocks noChangeAspect="1"/>
          </p:cNvSpPr>
          <p:nvPr/>
        </p:nvSpPr>
        <p:spPr>
          <a:xfrm rot="9900000">
            <a:off x="7208703" y="4271934"/>
            <a:ext cx="370917" cy="31502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99B3F541-B2A7-4523-AB4F-7173F23042FD}"/>
              </a:ext>
            </a:extLst>
          </p:cNvPr>
          <p:cNvSpPr>
            <a:spLocks noChangeAspect="1"/>
          </p:cNvSpPr>
          <p:nvPr/>
        </p:nvSpPr>
        <p:spPr>
          <a:xfrm>
            <a:off x="4647216" y="2727000"/>
            <a:ext cx="357715" cy="3607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Teardrop 1">
            <a:extLst>
              <a:ext uri="{FF2B5EF4-FFF2-40B4-BE49-F238E27FC236}">
                <a16:creationId xmlns:a16="http://schemas.microsoft.com/office/drawing/2014/main" id="{52D9AB50-29A5-4547-9392-A75C6EA3182B}"/>
              </a:ext>
            </a:extLst>
          </p:cNvPr>
          <p:cNvSpPr/>
          <p:nvPr/>
        </p:nvSpPr>
        <p:spPr>
          <a:xfrm rot="18805991">
            <a:off x="5484236" y="5163432"/>
            <a:ext cx="330313" cy="32686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Group 64">
            <a:extLst>
              <a:ext uri="{FF2B5EF4-FFF2-40B4-BE49-F238E27FC236}">
                <a16:creationId xmlns:a16="http://schemas.microsoft.com/office/drawing/2014/main" id="{CF529123-4099-4230-8D97-7B89A76C7D7F}"/>
              </a:ext>
            </a:extLst>
          </p:cNvPr>
          <p:cNvGrpSpPr/>
          <p:nvPr/>
        </p:nvGrpSpPr>
        <p:grpSpPr>
          <a:xfrm>
            <a:off x="8413250" y="2790332"/>
            <a:ext cx="3144980" cy="970888"/>
            <a:chOff x="2714218" y="4244551"/>
            <a:chExt cx="1857782" cy="97088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7AA459-DC0F-4B77-A66E-D94D4712A8DA}"/>
                </a:ext>
              </a:extLst>
            </p:cNvPr>
            <p:cNvSpPr txBox="1"/>
            <p:nvPr/>
          </p:nvSpPr>
          <p:spPr>
            <a:xfrm>
              <a:off x="2714218" y="4569108"/>
              <a:ext cx="185778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39" name="Content Placeholder 3">
              <a:extLst>
                <a:ext uri="{FF2B5EF4-FFF2-40B4-BE49-F238E27FC236}">
                  <a16:creationId xmlns:a16="http://schemas.microsoft.com/office/drawing/2014/main" id="{B3B2DC87-2C39-411E-B72C-E110D99E25A8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1857782" cy="32225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64">
            <a:extLst>
              <a:ext uri="{FF2B5EF4-FFF2-40B4-BE49-F238E27FC236}">
                <a16:creationId xmlns:a16="http://schemas.microsoft.com/office/drawing/2014/main" id="{DE9C6F4D-EAEC-4731-BB7F-A23A2E938D77}"/>
              </a:ext>
            </a:extLst>
          </p:cNvPr>
          <p:cNvGrpSpPr/>
          <p:nvPr/>
        </p:nvGrpSpPr>
        <p:grpSpPr>
          <a:xfrm>
            <a:off x="8261490" y="5375546"/>
            <a:ext cx="3144980" cy="970888"/>
            <a:chOff x="2714218" y="4244551"/>
            <a:chExt cx="1857782" cy="97088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9853A8-F35F-4C4C-8862-C9FF17643CD2}"/>
                </a:ext>
              </a:extLst>
            </p:cNvPr>
            <p:cNvSpPr txBox="1"/>
            <p:nvPr/>
          </p:nvSpPr>
          <p:spPr>
            <a:xfrm>
              <a:off x="2714218" y="4569108"/>
              <a:ext cx="185778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5" name="Content Placeholder 3">
              <a:extLst>
                <a:ext uri="{FF2B5EF4-FFF2-40B4-BE49-F238E27FC236}">
                  <a16:creationId xmlns:a16="http://schemas.microsoft.com/office/drawing/2014/main" id="{16FFD02C-10A6-4BBD-B799-2923567F3969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1857782" cy="32225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64">
            <a:extLst>
              <a:ext uri="{FF2B5EF4-FFF2-40B4-BE49-F238E27FC236}">
                <a16:creationId xmlns:a16="http://schemas.microsoft.com/office/drawing/2014/main" id="{7774F637-129E-4D2F-8AAD-0D6FA4B17D22}"/>
              </a:ext>
            </a:extLst>
          </p:cNvPr>
          <p:cNvGrpSpPr/>
          <p:nvPr/>
        </p:nvGrpSpPr>
        <p:grpSpPr>
          <a:xfrm flipH="1">
            <a:off x="1430699" y="1497725"/>
            <a:ext cx="3144980" cy="878555"/>
            <a:chOff x="2714218" y="4244551"/>
            <a:chExt cx="1857782" cy="87855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5916F6-502E-401B-998D-1340427618E8}"/>
                </a:ext>
              </a:extLst>
            </p:cNvPr>
            <p:cNvSpPr txBox="1"/>
            <p:nvPr/>
          </p:nvSpPr>
          <p:spPr>
            <a:xfrm>
              <a:off x="2714218" y="4661441"/>
              <a:ext cx="185778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8" name="Content Placeholder 3">
              <a:extLst>
                <a:ext uri="{FF2B5EF4-FFF2-40B4-BE49-F238E27FC236}">
                  <a16:creationId xmlns:a16="http://schemas.microsoft.com/office/drawing/2014/main" id="{AC72AB3C-931D-45D3-9BCD-C6CEAAB8B19E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1857782" cy="32225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64">
            <a:extLst>
              <a:ext uri="{FF2B5EF4-FFF2-40B4-BE49-F238E27FC236}">
                <a16:creationId xmlns:a16="http://schemas.microsoft.com/office/drawing/2014/main" id="{D10E5781-10EF-4F58-914E-0C3EFFDC21AF}"/>
              </a:ext>
            </a:extLst>
          </p:cNvPr>
          <p:cNvGrpSpPr/>
          <p:nvPr/>
        </p:nvGrpSpPr>
        <p:grpSpPr>
          <a:xfrm flipH="1">
            <a:off x="621939" y="2790332"/>
            <a:ext cx="3144980" cy="878555"/>
            <a:chOff x="2714218" y="4244551"/>
            <a:chExt cx="1857782" cy="87855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B013036-6EA9-4BE4-B0A0-EDA86B90FAA7}"/>
                </a:ext>
              </a:extLst>
            </p:cNvPr>
            <p:cNvSpPr txBox="1"/>
            <p:nvPr/>
          </p:nvSpPr>
          <p:spPr>
            <a:xfrm>
              <a:off x="2714218" y="4661441"/>
              <a:ext cx="185778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51" name="Content Placeholder 3">
              <a:extLst>
                <a:ext uri="{FF2B5EF4-FFF2-40B4-BE49-F238E27FC236}">
                  <a16:creationId xmlns:a16="http://schemas.microsoft.com/office/drawing/2014/main" id="{D478D001-4A38-4D33-B062-F5447CF5B96A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1857782" cy="32225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64">
            <a:extLst>
              <a:ext uri="{FF2B5EF4-FFF2-40B4-BE49-F238E27FC236}">
                <a16:creationId xmlns:a16="http://schemas.microsoft.com/office/drawing/2014/main" id="{AC163942-F2F7-4819-829D-038EDDADA800}"/>
              </a:ext>
            </a:extLst>
          </p:cNvPr>
          <p:cNvGrpSpPr/>
          <p:nvPr/>
        </p:nvGrpSpPr>
        <p:grpSpPr>
          <a:xfrm>
            <a:off x="8529364" y="4082939"/>
            <a:ext cx="3144980" cy="970888"/>
            <a:chOff x="2714218" y="4244551"/>
            <a:chExt cx="1857782" cy="97088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902723-9947-4325-8AF7-F3B105652A4C}"/>
                </a:ext>
              </a:extLst>
            </p:cNvPr>
            <p:cNvSpPr txBox="1"/>
            <p:nvPr/>
          </p:nvSpPr>
          <p:spPr>
            <a:xfrm>
              <a:off x="2714218" y="4569108"/>
              <a:ext cx="185778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2" name="Content Placeholder 3">
              <a:extLst>
                <a:ext uri="{FF2B5EF4-FFF2-40B4-BE49-F238E27FC236}">
                  <a16:creationId xmlns:a16="http://schemas.microsoft.com/office/drawing/2014/main" id="{447D82F9-EA84-435F-A194-096810532EB1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1857782" cy="32225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64">
            <a:extLst>
              <a:ext uri="{FF2B5EF4-FFF2-40B4-BE49-F238E27FC236}">
                <a16:creationId xmlns:a16="http://schemas.microsoft.com/office/drawing/2014/main" id="{F72D7595-BD52-4092-8F13-DD04AD3BB814}"/>
              </a:ext>
            </a:extLst>
          </p:cNvPr>
          <p:cNvGrpSpPr/>
          <p:nvPr/>
        </p:nvGrpSpPr>
        <p:grpSpPr>
          <a:xfrm flipH="1">
            <a:off x="517657" y="4082939"/>
            <a:ext cx="3144980" cy="878555"/>
            <a:chOff x="2714218" y="4244551"/>
            <a:chExt cx="1857782" cy="87855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2459372-B922-43E0-B7F5-A687467F804C}"/>
                </a:ext>
              </a:extLst>
            </p:cNvPr>
            <p:cNvSpPr txBox="1"/>
            <p:nvPr/>
          </p:nvSpPr>
          <p:spPr>
            <a:xfrm>
              <a:off x="2714218" y="4661441"/>
              <a:ext cx="185778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54" name="Content Placeholder 3">
              <a:extLst>
                <a:ext uri="{FF2B5EF4-FFF2-40B4-BE49-F238E27FC236}">
                  <a16:creationId xmlns:a16="http://schemas.microsoft.com/office/drawing/2014/main" id="{25D8FD40-B259-4DD3-BF37-2DA675B4DE96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1857782" cy="32225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64">
            <a:extLst>
              <a:ext uri="{FF2B5EF4-FFF2-40B4-BE49-F238E27FC236}">
                <a16:creationId xmlns:a16="http://schemas.microsoft.com/office/drawing/2014/main" id="{C5B96141-C7FB-48F0-AA32-61C5002A5740}"/>
              </a:ext>
            </a:extLst>
          </p:cNvPr>
          <p:cNvGrpSpPr/>
          <p:nvPr/>
        </p:nvGrpSpPr>
        <p:grpSpPr>
          <a:xfrm flipH="1">
            <a:off x="853417" y="5375546"/>
            <a:ext cx="3144980" cy="878555"/>
            <a:chOff x="2714218" y="4244551"/>
            <a:chExt cx="1857782" cy="87855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27D160-7F20-4568-BC9A-1E60DB49C14B}"/>
                </a:ext>
              </a:extLst>
            </p:cNvPr>
            <p:cNvSpPr txBox="1"/>
            <p:nvPr/>
          </p:nvSpPr>
          <p:spPr>
            <a:xfrm>
              <a:off x="2714218" y="4661441"/>
              <a:ext cx="185778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57" name="Content Placeholder 3">
              <a:extLst>
                <a:ext uri="{FF2B5EF4-FFF2-40B4-BE49-F238E27FC236}">
                  <a16:creationId xmlns:a16="http://schemas.microsoft.com/office/drawing/2014/main" id="{AA79B384-B30A-4B06-A6F8-D84CAA8C1129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1857782" cy="32225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7EFF1A0E-DC62-4FCD-A14A-C8B45B224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79279" cy="3933651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8ED78C9-42EC-40F1-81AC-8A926929A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35" y="0"/>
            <a:ext cx="6052265" cy="3916171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C31B8DD3-23A7-4F70-B77B-5A8DF5053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" t="11116" r="8982" b="5388"/>
          <a:stretch/>
        </p:blipFill>
        <p:spPr bwMode="auto">
          <a:xfrm>
            <a:off x="256030" y="3975406"/>
            <a:ext cx="3794411" cy="2855162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09E7149-C14E-4627-A40A-008F7F355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767" y="3951810"/>
            <a:ext cx="7563445" cy="29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B5276E3-FA5F-44E3-9E66-1BA2637014A6}"/>
              </a:ext>
            </a:extLst>
          </p:cNvPr>
          <p:cNvSpPr txBox="1"/>
          <p:nvPr/>
        </p:nvSpPr>
        <p:spPr>
          <a:xfrm>
            <a:off x="4053254" y="5012887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www.hompageurl.com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5EB04-81D9-44D2-8B5A-88E0AEFA1AA4}"/>
              </a:ext>
            </a:extLst>
          </p:cNvPr>
          <p:cNvSpPr txBox="1"/>
          <p:nvPr/>
        </p:nvSpPr>
        <p:spPr>
          <a:xfrm>
            <a:off x="3423764" y="5568445"/>
            <a:ext cx="275648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Example Text Example Text Example Text Example Text Example Text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EF8F-1695-49F7-9482-368D0A3B9397}"/>
              </a:ext>
            </a:extLst>
          </p:cNvPr>
          <p:cNvSpPr txBox="1"/>
          <p:nvPr/>
        </p:nvSpPr>
        <p:spPr>
          <a:xfrm>
            <a:off x="891014" y="5175652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/FACEBOOK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FE55E-07E5-4208-A653-C96D32E0A119}"/>
              </a:ext>
            </a:extLst>
          </p:cNvPr>
          <p:cNvSpPr txBox="1"/>
          <p:nvPr/>
        </p:nvSpPr>
        <p:spPr>
          <a:xfrm>
            <a:off x="925007" y="5691555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@TWITTER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0B9EC72F-C4B2-48D3-8877-4E3BB665D019}"/>
              </a:ext>
            </a:extLst>
          </p:cNvPr>
          <p:cNvSpPr/>
          <p:nvPr/>
        </p:nvSpPr>
        <p:spPr>
          <a:xfrm>
            <a:off x="579539" y="5686988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6A566A38-659B-4855-9F26-00F63AE34C16}"/>
              </a:ext>
            </a:extLst>
          </p:cNvPr>
          <p:cNvSpPr/>
          <p:nvPr/>
        </p:nvSpPr>
        <p:spPr>
          <a:xfrm>
            <a:off x="579539" y="5173801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A3A3E-0AED-4CDD-9B9A-D2857684BCD0}"/>
              </a:ext>
            </a:extLst>
          </p:cNvPr>
          <p:cNvSpPr txBox="1"/>
          <p:nvPr/>
        </p:nvSpPr>
        <p:spPr>
          <a:xfrm>
            <a:off x="7444208" y="1640466"/>
            <a:ext cx="4747791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相關係數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在生物醫學的研究中，常需對感興趣的兩個變數來檢驗是否具有相關性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以及如具有相關性，其相關的方向爲正向或是反向相關？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例如：體脂肪與血壓，體重與血糖值高低之間的關聯性。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而最常被應用來呈現相關性的指標即爲</a:t>
            </a:r>
            <a:r>
              <a:rPr lang="en-US" altLang="zh-TW" sz="1200" b="1" dirty="0" err="1">
                <a:solidFill>
                  <a:schemeClr val="bg1"/>
                </a:solidFill>
                <a:cs typeface="Arial" pitchFamily="34" charset="0"/>
              </a:rPr>
              <a:t>pearson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相關或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spearman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相關，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然而這兩個指標在應用的情形上有所不同。</a:t>
            </a:r>
          </a:p>
          <a:p>
            <a:endParaRPr lang="zh-TW" altLang="en-US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一般而言，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Pearson 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相關常用來呈現連續型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en-US" altLang="zh-TW" sz="1200" b="1" dirty="0" err="1">
                <a:solidFill>
                  <a:schemeClr val="bg1"/>
                </a:solidFill>
                <a:cs typeface="Arial" pitchFamily="34" charset="0"/>
              </a:rPr>
              <a:t>continous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)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變數之間的關聯性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尤其在變數符合常態分配的假設下，最爲精確；</a:t>
            </a:r>
          </a:p>
          <a:p>
            <a:endParaRPr lang="zh-TW" altLang="en-US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而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spearman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相關則不需符合常態，僅要求變數的資料型態至少爲有序的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(ordinal)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。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另一個選擇上的重點爲在資料具有離群值時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(outliers)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，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spearman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相關來呈現會是較佳的選擇，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因爲其不受離群值的影響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這是因爲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spearman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相關是以排序值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(rank)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來計算相關係數！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)</a:t>
            </a:r>
          </a:p>
          <a:p>
            <a:endParaRPr lang="en-US" altLang="zh-TW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更深入的來看，</a:t>
            </a:r>
            <a:r>
              <a:rPr lang="en-US" altLang="zh-TW" sz="1200" b="1" dirty="0" err="1">
                <a:solidFill>
                  <a:schemeClr val="bg1"/>
                </a:solidFill>
                <a:cs typeface="Arial" pitchFamily="34" charset="0"/>
              </a:rPr>
              <a:t>pearson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相關所衡量的是”線性”相關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(linear)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，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也就是說，主要偵測的是兩變數之間是否有線性相關。</a:t>
            </a:r>
          </a:p>
          <a:p>
            <a:endParaRPr lang="zh-TW" altLang="en-US" sz="12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所以，當兩變數之間具有相關，但爲非線性時</a:t>
            </a:r>
            <a:r>
              <a:rPr lang="en-US" altLang="zh-TW" sz="1200" b="1" dirty="0" err="1">
                <a:solidFill>
                  <a:schemeClr val="bg1"/>
                </a:solidFill>
                <a:cs typeface="Arial" pitchFamily="34" charset="0"/>
              </a:rPr>
              <a:t>pearson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就不是最佳的方法</a:t>
            </a:r>
          </a:p>
          <a:p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在這種情形下，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spearman</a:t>
            </a:r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更爲合適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9986F3-DF27-4B2D-B893-D80D1D19A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20970" cy="6858000"/>
          </a:xfrm>
          <a:prstGeom prst="rect">
            <a:avLst/>
          </a:prstGeom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2A09D7B6-B8C8-4CB1-B2D0-BF77C15B8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8431" y="458381"/>
            <a:ext cx="3897017" cy="724247"/>
          </a:xfrm>
        </p:spPr>
        <p:txBody>
          <a:bodyPr/>
          <a:lstStyle/>
          <a:p>
            <a:r>
              <a:rPr lang="zh-TW" altLang="en-US" sz="4000" dirty="0"/>
              <a:t>相關係數  熱圖</a:t>
            </a:r>
            <a:endParaRPr lang="en-US" sz="40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5EF3CB5-5511-4B72-AD53-199BAF47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52880"/>
            <a:ext cx="7420970" cy="540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23571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7F4180-03E3-479F-8262-15FAE32BA580}"/>
              </a:ext>
            </a:extLst>
          </p:cNvPr>
          <p:cNvGrpSpPr/>
          <p:nvPr/>
        </p:nvGrpSpPr>
        <p:grpSpPr>
          <a:xfrm rot="5400000">
            <a:off x="5021866" y="-1178701"/>
            <a:ext cx="351774" cy="10450326"/>
            <a:chOff x="5706126" y="1518062"/>
            <a:chExt cx="288032" cy="5064514"/>
          </a:xfrm>
          <a:solidFill>
            <a:schemeClr val="accent2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64198A-D8EA-4D7E-AC03-DF6907EFE482}"/>
                </a:ext>
              </a:extLst>
            </p:cNvPr>
            <p:cNvSpPr/>
            <p:nvPr/>
          </p:nvSpPr>
          <p:spPr>
            <a:xfrm>
              <a:off x="5796137" y="1619371"/>
              <a:ext cx="108012" cy="496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Flowchart: Extract 4">
              <a:extLst>
                <a:ext uri="{FF2B5EF4-FFF2-40B4-BE49-F238E27FC236}">
                  <a16:creationId xmlns:a16="http://schemas.microsoft.com/office/drawing/2014/main" id="{B13FDC47-53F2-4C00-A67C-741F145A4847}"/>
                </a:ext>
              </a:extLst>
            </p:cNvPr>
            <p:cNvSpPr/>
            <p:nvPr/>
          </p:nvSpPr>
          <p:spPr>
            <a:xfrm>
              <a:off x="5706126" y="1518062"/>
              <a:ext cx="288032" cy="182746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7CD8380-5F0B-4427-A5B0-299391E022CE}"/>
              </a:ext>
            </a:extLst>
          </p:cNvPr>
          <p:cNvGrpSpPr/>
          <p:nvPr/>
        </p:nvGrpSpPr>
        <p:grpSpPr>
          <a:xfrm rot="5400000">
            <a:off x="4474816" y="-1303957"/>
            <a:ext cx="709243" cy="9709228"/>
            <a:chOff x="5014422" y="1869503"/>
            <a:chExt cx="709243" cy="4705358"/>
          </a:xfrm>
          <a:solidFill>
            <a:schemeClr val="accent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6031C5-80B4-49A5-8FBB-4B4D883101D1}"/>
                </a:ext>
              </a:extLst>
            </p:cNvPr>
            <p:cNvSpPr/>
            <p:nvPr/>
          </p:nvSpPr>
          <p:spPr>
            <a:xfrm>
              <a:off x="5602890" y="2542257"/>
              <a:ext cx="120775" cy="403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ent Arrow 6">
              <a:extLst>
                <a:ext uri="{FF2B5EF4-FFF2-40B4-BE49-F238E27FC236}">
                  <a16:creationId xmlns:a16="http://schemas.microsoft.com/office/drawing/2014/main" id="{51F74546-38D2-4D96-8A09-FCB987305B01}"/>
                </a:ext>
              </a:extLst>
            </p:cNvPr>
            <p:cNvSpPr/>
            <p:nvPr/>
          </p:nvSpPr>
          <p:spPr>
            <a:xfrm flipH="1">
              <a:off x="5014422" y="1869503"/>
              <a:ext cx="699978" cy="911425"/>
            </a:xfrm>
            <a:prstGeom prst="bentArrow">
              <a:avLst>
                <a:gd name="adj1" fmla="val 1640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Bent Arrow 40">
              <a:extLst>
                <a:ext uri="{FF2B5EF4-FFF2-40B4-BE49-F238E27FC236}">
                  <a16:creationId xmlns:a16="http://schemas.microsoft.com/office/drawing/2014/main" id="{955F40F6-9BA3-4393-9F7E-128D0AFF697B}"/>
                </a:ext>
              </a:extLst>
            </p:cNvPr>
            <p:cNvSpPr/>
            <p:nvPr/>
          </p:nvSpPr>
          <p:spPr>
            <a:xfrm flipH="1">
              <a:off x="5020912" y="3314020"/>
              <a:ext cx="699978" cy="911425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Bent Arrow 41">
              <a:extLst>
                <a:ext uri="{FF2B5EF4-FFF2-40B4-BE49-F238E27FC236}">
                  <a16:creationId xmlns:a16="http://schemas.microsoft.com/office/drawing/2014/main" id="{837F78DB-C529-44E1-9061-C7A6B55F73AA}"/>
                </a:ext>
              </a:extLst>
            </p:cNvPr>
            <p:cNvSpPr/>
            <p:nvPr/>
          </p:nvSpPr>
          <p:spPr>
            <a:xfrm flipH="1">
              <a:off x="5014422" y="4749823"/>
              <a:ext cx="699978" cy="911425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51A924-A00E-48F4-93AF-4C0E2A5896F1}"/>
              </a:ext>
            </a:extLst>
          </p:cNvPr>
          <p:cNvSpPr txBox="1"/>
          <p:nvPr/>
        </p:nvSpPr>
        <p:spPr>
          <a:xfrm>
            <a:off x="2181766" y="2431729"/>
            <a:ext cx="169778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從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finance yahoo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網頁中 下載台股大盤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美股台積電資料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45954D-4955-41AB-8340-C7BEE9A1E2C3}"/>
              </a:ext>
            </a:extLst>
          </p:cNvPr>
          <p:cNvSpPr txBox="1"/>
          <p:nvPr/>
        </p:nvSpPr>
        <p:spPr>
          <a:xfrm>
            <a:off x="4381355" y="5051553"/>
            <a:ext cx="200926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從資料庫撈出資料</a:t>
            </a:r>
          </a:p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合併資料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進行資料視覺化前的處理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10D8C3-24B1-46FA-BD5B-41E85123365A}"/>
              </a:ext>
            </a:extLst>
          </p:cNvPr>
          <p:cNvSpPr txBox="1"/>
          <p:nvPr/>
        </p:nvSpPr>
        <p:spPr>
          <a:xfrm>
            <a:off x="1395089" y="5404443"/>
            <a:ext cx="172323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從證交所抓取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年的台積電資料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857CC0-B578-40D2-9F60-12A3DDCEC133}"/>
              </a:ext>
            </a:extLst>
          </p:cNvPr>
          <p:cNvGrpSpPr/>
          <p:nvPr/>
        </p:nvGrpSpPr>
        <p:grpSpPr>
          <a:xfrm>
            <a:off x="-33225" y="4193791"/>
            <a:ext cx="8518426" cy="700201"/>
            <a:chOff x="722912" y="4193791"/>
            <a:chExt cx="8518426" cy="700201"/>
          </a:xfrm>
          <a:solidFill>
            <a:schemeClr val="accent3"/>
          </a:solidFill>
        </p:grpSpPr>
        <p:sp>
          <p:nvSpPr>
            <p:cNvPr id="12" name="Rectangle 44">
              <a:extLst>
                <a:ext uri="{FF2B5EF4-FFF2-40B4-BE49-F238E27FC236}">
                  <a16:creationId xmlns:a16="http://schemas.microsoft.com/office/drawing/2014/main" id="{8BBB95B3-99C5-472B-BC51-B0954564AB8D}"/>
                </a:ext>
              </a:extLst>
            </p:cNvPr>
            <p:cNvSpPr/>
            <p:nvPr/>
          </p:nvSpPr>
          <p:spPr>
            <a:xfrm rot="5400000" flipH="1">
              <a:off x="4183716" y="734145"/>
              <a:ext cx="119272" cy="7040880"/>
            </a:xfrm>
            <a:custGeom>
              <a:avLst/>
              <a:gdLst/>
              <a:ahLst/>
              <a:cxnLst/>
              <a:rect l="l" t="t" r="r" b="b"/>
              <a:pathLst>
                <a:path w="119272" h="3118991">
                  <a:moveTo>
                    <a:pt x="119272" y="0"/>
                  </a:moveTo>
                  <a:lnTo>
                    <a:pt x="0" y="0"/>
                  </a:lnTo>
                  <a:lnTo>
                    <a:pt x="0" y="3118991"/>
                  </a:lnTo>
                  <a:lnTo>
                    <a:pt x="119272" y="31189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Bent Arrow 54">
              <a:extLst>
                <a:ext uri="{FF2B5EF4-FFF2-40B4-BE49-F238E27FC236}">
                  <a16:creationId xmlns:a16="http://schemas.microsoft.com/office/drawing/2014/main" id="{54E1DFCE-13FC-4F49-A371-A9EC332B2B58}"/>
                </a:ext>
              </a:extLst>
            </p:cNvPr>
            <p:cNvSpPr/>
            <p:nvPr/>
          </p:nvSpPr>
          <p:spPr>
            <a:xfrm rot="5400000">
              <a:off x="7954360" y="3600097"/>
              <a:ext cx="693283" cy="1880672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Bent Arrow 55">
              <a:extLst>
                <a:ext uri="{FF2B5EF4-FFF2-40B4-BE49-F238E27FC236}">
                  <a16:creationId xmlns:a16="http://schemas.microsoft.com/office/drawing/2014/main" id="{528EEDDA-91F9-4758-9FAC-82EFC33D5BDA}"/>
                </a:ext>
              </a:extLst>
            </p:cNvPr>
            <p:cNvSpPr/>
            <p:nvPr/>
          </p:nvSpPr>
          <p:spPr>
            <a:xfrm rot="5400000">
              <a:off x="4855146" y="3603304"/>
              <a:ext cx="693283" cy="1880672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Bent Arrow 41">
              <a:extLst>
                <a:ext uri="{FF2B5EF4-FFF2-40B4-BE49-F238E27FC236}">
                  <a16:creationId xmlns:a16="http://schemas.microsoft.com/office/drawing/2014/main" id="{EEE82CF9-4A58-41E9-A5A4-2685FCE1BF18}"/>
                </a:ext>
              </a:extLst>
            </p:cNvPr>
            <p:cNvSpPr/>
            <p:nvPr/>
          </p:nvSpPr>
          <p:spPr>
            <a:xfrm rot="16200000" flipH="1" flipV="1">
              <a:off x="1889096" y="3603667"/>
              <a:ext cx="699978" cy="1880672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직사각형 113">
            <a:extLst>
              <a:ext uri="{FF2B5EF4-FFF2-40B4-BE49-F238E27FC236}">
                <a16:creationId xmlns:a16="http://schemas.microsoft.com/office/drawing/2014/main" id="{9F0663E9-E254-4FE3-BA66-B52B1779E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975" y="2022355"/>
            <a:ext cx="23487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csv_to_SQL_1.py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D0F064-01F9-4C40-B7D8-FD2504597019}"/>
              </a:ext>
            </a:extLst>
          </p:cNvPr>
          <p:cNvSpPr txBox="1"/>
          <p:nvPr/>
        </p:nvSpPr>
        <p:spPr>
          <a:xfrm>
            <a:off x="3787954" y="3819282"/>
            <a:ext cx="239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cs typeface="Arial" pitchFamily="34" charset="0"/>
              </a:rPr>
              <a:t>SQLtoDF_3.py</a:t>
            </a:r>
            <a:endParaRPr lang="ko-KR" altLang="en-US" sz="24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628F89-D2A4-4CB6-AE01-7AD39469E045}"/>
              </a:ext>
            </a:extLst>
          </p:cNvPr>
          <p:cNvSpPr txBox="1"/>
          <p:nvPr/>
        </p:nvSpPr>
        <p:spPr>
          <a:xfrm>
            <a:off x="1108743" y="4924103"/>
            <a:ext cx="24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json_to_SQL_1.py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BF5ADD-73B7-4DDF-81AF-595AB7458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7" r="4449" b="6793"/>
          <a:stretch/>
        </p:blipFill>
        <p:spPr bwMode="auto">
          <a:xfrm>
            <a:off x="4654346" y="1260449"/>
            <a:ext cx="2911562" cy="19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26">
            <a:extLst>
              <a:ext uri="{FF2B5EF4-FFF2-40B4-BE49-F238E27FC236}">
                <a16:creationId xmlns:a16="http://schemas.microsoft.com/office/drawing/2014/main" id="{EE76A066-DA57-4C45-8206-F57FD2EA2525}"/>
              </a:ext>
            </a:extLst>
          </p:cNvPr>
          <p:cNvSpPr txBox="1"/>
          <p:nvPr/>
        </p:nvSpPr>
        <p:spPr>
          <a:xfrm>
            <a:off x="7363184" y="3311274"/>
            <a:ext cx="15168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機率密度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BF1F5C-3520-424A-8353-CCA643D46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" t="11116" r="8982" b="5388"/>
          <a:stretch/>
        </p:blipFill>
        <p:spPr bwMode="auto">
          <a:xfrm>
            <a:off x="6607038" y="4952346"/>
            <a:ext cx="2453472" cy="18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26">
            <a:extLst>
              <a:ext uri="{FF2B5EF4-FFF2-40B4-BE49-F238E27FC236}">
                <a16:creationId xmlns:a16="http://schemas.microsoft.com/office/drawing/2014/main" id="{BCA773FA-C532-466E-89AD-89FA907E787B}"/>
              </a:ext>
            </a:extLst>
          </p:cNvPr>
          <p:cNvSpPr txBox="1"/>
          <p:nvPr/>
        </p:nvSpPr>
        <p:spPr>
          <a:xfrm>
            <a:off x="7273376" y="4708659"/>
            <a:ext cx="15168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線性迴歸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C8D357-B4C6-470F-A211-87C27F677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7" t="35607" r="27875" b="8516"/>
          <a:stretch/>
        </p:blipFill>
        <p:spPr bwMode="auto">
          <a:xfrm>
            <a:off x="7565908" y="1169277"/>
            <a:ext cx="3461941" cy="192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675482D-85DB-423B-9593-C695143F2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4" t="18938" r="9120" b="2863"/>
          <a:stretch/>
        </p:blipFill>
        <p:spPr bwMode="auto">
          <a:xfrm>
            <a:off x="9367254" y="4510852"/>
            <a:ext cx="2620637" cy="226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26">
            <a:extLst>
              <a:ext uri="{FF2B5EF4-FFF2-40B4-BE49-F238E27FC236}">
                <a16:creationId xmlns:a16="http://schemas.microsoft.com/office/drawing/2014/main" id="{9C765E09-5409-46D5-ABC1-E81929D40BF9}"/>
              </a:ext>
            </a:extLst>
          </p:cNvPr>
          <p:cNvSpPr txBox="1"/>
          <p:nvPr/>
        </p:nvSpPr>
        <p:spPr>
          <a:xfrm>
            <a:off x="9455467" y="4222349"/>
            <a:ext cx="15168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相關係數 熱圖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310" y="54752"/>
            <a:ext cx="4392055" cy="758464"/>
          </a:xfrm>
        </p:spPr>
        <p:txBody>
          <a:bodyPr/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json_to_SQL_1.py</a:t>
            </a:r>
            <a:endParaRPr lang="ko-KR" altLang="en-US" sz="4000" dirty="0"/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id="{1890BFDF-21CA-448D-ADF9-0071B02BA723}"/>
              </a:ext>
            </a:extLst>
          </p:cNvPr>
          <p:cNvGrpSpPr/>
          <p:nvPr/>
        </p:nvGrpSpPr>
        <p:grpSpPr>
          <a:xfrm>
            <a:off x="5442438" y="640804"/>
            <a:ext cx="1781806" cy="2109593"/>
            <a:chOff x="3886026" y="635485"/>
            <a:chExt cx="1659980" cy="210959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BAB92F-6C30-4C1A-B43B-70D2D9D7F94D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1" name="Group 11">
              <a:extLst>
                <a:ext uri="{FF2B5EF4-FFF2-40B4-BE49-F238E27FC236}">
                  <a16:creationId xmlns:a16="http://schemas.microsoft.com/office/drawing/2014/main" id="{A7566FC9-9E62-453E-9829-057398A025DE}"/>
                </a:ext>
              </a:extLst>
            </p:cNvPr>
            <p:cNvGrpSpPr/>
            <p:nvPr/>
          </p:nvGrpSpPr>
          <p:grpSpPr>
            <a:xfrm>
              <a:off x="3886026" y="1413145"/>
              <a:ext cx="1659980" cy="1331933"/>
              <a:chOff x="6182533" y="1433695"/>
              <a:chExt cx="1692132" cy="133193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E73387F-0952-4FDB-92B1-4D5E50C062FB}"/>
                  </a:ext>
                </a:extLst>
              </p:cNvPr>
              <p:cNvSpPr txBox="1"/>
              <p:nvPr/>
            </p:nvSpPr>
            <p:spPr>
              <a:xfrm>
                <a:off x="6182534" y="1433695"/>
                <a:ext cx="1692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3EE0214-CEEB-4AA1-827F-A7014DD18640}"/>
                  </a:ext>
                </a:extLst>
              </p:cNvPr>
              <p:cNvSpPr txBox="1"/>
              <p:nvPr/>
            </p:nvSpPr>
            <p:spPr>
              <a:xfrm>
                <a:off x="6182533" y="1749965"/>
                <a:ext cx="16921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  </a:t>
                </a:r>
              </a:p>
            </p:txBody>
          </p:sp>
        </p:grpSp>
      </p:grpSp>
      <p:grpSp>
        <p:nvGrpSpPr>
          <p:cNvPr id="44" name="Group 19">
            <a:extLst>
              <a:ext uri="{FF2B5EF4-FFF2-40B4-BE49-F238E27FC236}">
                <a16:creationId xmlns:a16="http://schemas.microsoft.com/office/drawing/2014/main" id="{C157F138-4629-43A1-B34D-AE9BC41CD2CE}"/>
              </a:ext>
            </a:extLst>
          </p:cNvPr>
          <p:cNvGrpSpPr/>
          <p:nvPr/>
        </p:nvGrpSpPr>
        <p:grpSpPr>
          <a:xfrm>
            <a:off x="5442438" y="4107604"/>
            <a:ext cx="1781806" cy="2109593"/>
            <a:chOff x="3886026" y="635485"/>
            <a:chExt cx="1659980" cy="210959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8EC0D1-7007-474F-954E-AC63BAF6343F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21">
              <a:extLst>
                <a:ext uri="{FF2B5EF4-FFF2-40B4-BE49-F238E27FC236}">
                  <a16:creationId xmlns:a16="http://schemas.microsoft.com/office/drawing/2014/main" id="{B233E4A8-E26B-4A44-8E05-2CBDD7F5E821}"/>
                </a:ext>
              </a:extLst>
            </p:cNvPr>
            <p:cNvGrpSpPr/>
            <p:nvPr/>
          </p:nvGrpSpPr>
          <p:grpSpPr>
            <a:xfrm>
              <a:off x="3886026" y="1413145"/>
              <a:ext cx="1659980" cy="1331933"/>
              <a:chOff x="6182533" y="1433695"/>
              <a:chExt cx="1692132" cy="133193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FAC8A57-C122-4FC1-B01F-7EAEB28332B6}"/>
                  </a:ext>
                </a:extLst>
              </p:cNvPr>
              <p:cNvSpPr txBox="1"/>
              <p:nvPr/>
            </p:nvSpPr>
            <p:spPr>
              <a:xfrm>
                <a:off x="6182534" y="1433695"/>
                <a:ext cx="1692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795CD0-FC74-41C4-A079-45F7F8096267}"/>
                  </a:ext>
                </a:extLst>
              </p:cNvPr>
              <p:cNvSpPr txBox="1"/>
              <p:nvPr/>
            </p:nvSpPr>
            <p:spPr>
              <a:xfrm>
                <a:off x="6182533" y="1749965"/>
                <a:ext cx="16921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  </a:t>
                </a:r>
              </a:p>
            </p:txBody>
          </p:sp>
        </p:grpSp>
      </p:grpSp>
      <p:grpSp>
        <p:nvGrpSpPr>
          <p:cNvPr id="52" name="Group 27">
            <a:extLst>
              <a:ext uri="{FF2B5EF4-FFF2-40B4-BE49-F238E27FC236}">
                <a16:creationId xmlns:a16="http://schemas.microsoft.com/office/drawing/2014/main" id="{EB4CFD7C-BCDC-4358-AB78-A1E147BE1428}"/>
              </a:ext>
            </a:extLst>
          </p:cNvPr>
          <p:cNvGrpSpPr/>
          <p:nvPr/>
        </p:nvGrpSpPr>
        <p:grpSpPr>
          <a:xfrm>
            <a:off x="8123333" y="2203459"/>
            <a:ext cx="3921874" cy="3508653"/>
            <a:chOff x="2551705" y="4283314"/>
            <a:chExt cx="2357003" cy="350865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D26303B-5501-45B1-B522-923A4B03F4B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預計是抓取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10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年份的資料下來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但是證交所提供的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json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是一個月一份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所以需要使用迴圈做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如果迴圈跑太快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會被證交所擋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IP</a:t>
              </a:r>
            </a:p>
            <a:p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因為要自動化 順便連進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SQL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都一起做了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為了保持原始資料的完整內容和結構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採取  抓一個   塞一個的作法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所以 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內會有  一百多個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table</a:t>
              </a:r>
            </a:p>
            <a:p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解法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import time</a:t>
              </a:r>
            </a:p>
            <a:p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time.sleep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(5)</a:t>
              </a:r>
            </a:p>
            <a:p>
              <a:endParaRPr lang="en-US" altLang="zh-TW" sz="1200" dirty="0">
                <a:solidFill>
                  <a:srgbClr val="C00000"/>
                </a:solidFill>
                <a:cs typeface="Arial" pitchFamily="34" charset="0"/>
              </a:endParaRPr>
            </a:p>
            <a:p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import pandas as pd</a:t>
              </a:r>
            </a:p>
            <a:p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data = </a:t>
              </a:r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r.json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()</a:t>
              </a:r>
            </a:p>
            <a:p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df = </a:t>
              </a:r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pd.DataFrame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( data["data"], columns=data["fields"])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6A6E46-6439-49CF-BEE0-CA2E1494C4C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FF0000"/>
                  </a:solidFill>
                  <a:cs typeface="Arial" pitchFamily="34" charset="0"/>
                </a:rPr>
                <a:t>問題點</a:t>
              </a:r>
              <a:endParaRPr lang="ko-KR" altLang="en-US" sz="12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30">
            <a:extLst>
              <a:ext uri="{FF2B5EF4-FFF2-40B4-BE49-F238E27FC236}">
                <a16:creationId xmlns:a16="http://schemas.microsoft.com/office/drawing/2014/main" id="{66929719-1006-4FA1-AA60-AAA3F53B21C4}"/>
              </a:ext>
            </a:extLst>
          </p:cNvPr>
          <p:cNvGrpSpPr/>
          <p:nvPr/>
        </p:nvGrpSpPr>
        <p:grpSpPr>
          <a:xfrm>
            <a:off x="8080741" y="5793325"/>
            <a:ext cx="3888150" cy="1011284"/>
            <a:chOff x="2551705" y="4283314"/>
            <a:chExt cx="2357003" cy="11079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AA7FAC-F679-4E09-B09A-7A75389461F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hlinkClick r:id="rId2"/>
                </a:rPr>
                <a:t>https://sites.google.com/site/zsgititit/home/python-cheng-shi-she-ji/shi-yongpython-zhua-qu-tai-gu-zheng-jiao-suo-mei-ri-gu-jia-zi-liao-yu-shi-yongpandas-jin-xing-fen-xi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E666AB-27F3-4AC2-8421-DC65F9A599C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B0F0"/>
                  </a:solidFill>
                  <a:cs typeface="Arial" pitchFamily="34" charset="0"/>
                </a:rPr>
                <a:t>參考資料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58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95079" y="815638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Chevron 2">
            <a:extLst>
              <a:ext uri="{FF2B5EF4-FFF2-40B4-BE49-F238E27FC236}">
                <a16:creationId xmlns:a16="http://schemas.microsoft.com/office/drawing/2014/main" id="{099EE215-B308-473A-953E-92BC862DC927}"/>
              </a:ext>
            </a:extLst>
          </p:cNvPr>
          <p:cNvSpPr/>
          <p:nvPr/>
        </p:nvSpPr>
        <p:spPr>
          <a:xfrm rot="5400000">
            <a:off x="7597423" y="2205881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Chevron 2">
            <a:extLst>
              <a:ext uri="{FF2B5EF4-FFF2-40B4-BE49-F238E27FC236}">
                <a16:creationId xmlns:a16="http://schemas.microsoft.com/office/drawing/2014/main" id="{C5BE3DB3-54CA-436A-BEFB-56FDA97445DE}"/>
              </a:ext>
            </a:extLst>
          </p:cNvPr>
          <p:cNvSpPr/>
          <p:nvPr/>
        </p:nvSpPr>
        <p:spPr>
          <a:xfrm rot="5400000">
            <a:off x="7617656" y="5602478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Group 27">
            <a:extLst>
              <a:ext uri="{FF2B5EF4-FFF2-40B4-BE49-F238E27FC236}">
                <a16:creationId xmlns:a16="http://schemas.microsoft.com/office/drawing/2014/main" id="{CE212271-5C23-4B98-A4B0-CE810BFC70FA}"/>
              </a:ext>
            </a:extLst>
          </p:cNvPr>
          <p:cNvGrpSpPr/>
          <p:nvPr/>
        </p:nvGrpSpPr>
        <p:grpSpPr>
          <a:xfrm>
            <a:off x="8123333" y="829584"/>
            <a:ext cx="3097734" cy="1292662"/>
            <a:chOff x="2551705" y="4283314"/>
            <a:chExt cx="2357003" cy="1292662"/>
          </a:xfrm>
        </p:grpSpPr>
        <p:sp>
          <p:nvSpPr>
            <p:cNvPr id="31" name="TextBox 52">
              <a:extLst>
                <a:ext uri="{FF2B5EF4-FFF2-40B4-BE49-F238E27FC236}">
                  <a16:creationId xmlns:a16="http://schemas.microsoft.com/office/drawing/2014/main" id="{9F54D498-6F53-4C56-9CE7-7673C2823B2B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使用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方式下載普通網頁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解法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import requests</a:t>
              </a:r>
            </a:p>
            <a:p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requests.get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(</a:t>
              </a:r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rurl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)</a:t>
              </a:r>
            </a:p>
          </p:txBody>
        </p:sp>
        <p:sp>
          <p:nvSpPr>
            <p:cNvPr id="32" name="TextBox 53">
              <a:extLst>
                <a:ext uri="{FF2B5EF4-FFF2-40B4-BE49-F238E27FC236}">
                  <a16:creationId xmlns:a16="http://schemas.microsoft.com/office/drawing/2014/main" id="{9CE5EFE4-FBAA-4335-AD13-FBBADD7C938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FF0000"/>
                  </a:solidFill>
                  <a:cs typeface="Arial" pitchFamily="34" charset="0"/>
                </a:rPr>
                <a:t>問題點</a:t>
              </a:r>
              <a:endParaRPr lang="ko-KR" altLang="en-US" sz="12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7F971690-87C1-420F-8882-AC4D729D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15461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16BCFE7-7276-4C44-999B-0230CC4D8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39" r="19914"/>
          <a:stretch/>
        </p:blipFill>
        <p:spPr>
          <a:xfrm>
            <a:off x="5447645" y="0"/>
            <a:ext cx="2015232" cy="685800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7B04D15-C234-43FB-BCF2-FD3567579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41" y="0"/>
            <a:ext cx="7477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310" y="54752"/>
            <a:ext cx="4392055" cy="758464"/>
          </a:xfrm>
        </p:spPr>
        <p:txBody>
          <a:bodyPr/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csv_to_SQL_1.py</a:t>
            </a:r>
            <a:endParaRPr lang="ko-KR" altLang="en-US" sz="4000" dirty="0"/>
          </a:p>
        </p:txBody>
      </p:sp>
      <p:grpSp>
        <p:nvGrpSpPr>
          <p:cNvPr id="44" name="Group 19">
            <a:extLst>
              <a:ext uri="{FF2B5EF4-FFF2-40B4-BE49-F238E27FC236}">
                <a16:creationId xmlns:a16="http://schemas.microsoft.com/office/drawing/2014/main" id="{C157F138-4629-43A1-B34D-AE9BC41CD2CE}"/>
              </a:ext>
            </a:extLst>
          </p:cNvPr>
          <p:cNvGrpSpPr/>
          <p:nvPr/>
        </p:nvGrpSpPr>
        <p:grpSpPr>
          <a:xfrm>
            <a:off x="5442438" y="4107604"/>
            <a:ext cx="1781806" cy="2109593"/>
            <a:chOff x="3886026" y="635485"/>
            <a:chExt cx="1659980" cy="210959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8EC0D1-7007-474F-954E-AC63BAF6343F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21">
              <a:extLst>
                <a:ext uri="{FF2B5EF4-FFF2-40B4-BE49-F238E27FC236}">
                  <a16:creationId xmlns:a16="http://schemas.microsoft.com/office/drawing/2014/main" id="{B233E4A8-E26B-4A44-8E05-2CBDD7F5E821}"/>
                </a:ext>
              </a:extLst>
            </p:cNvPr>
            <p:cNvGrpSpPr/>
            <p:nvPr/>
          </p:nvGrpSpPr>
          <p:grpSpPr>
            <a:xfrm>
              <a:off x="3886026" y="1413145"/>
              <a:ext cx="1659980" cy="1331933"/>
              <a:chOff x="6182533" y="1433695"/>
              <a:chExt cx="1692132" cy="133193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FAC8A57-C122-4FC1-B01F-7EAEB28332B6}"/>
                  </a:ext>
                </a:extLst>
              </p:cNvPr>
              <p:cNvSpPr txBox="1"/>
              <p:nvPr/>
            </p:nvSpPr>
            <p:spPr>
              <a:xfrm>
                <a:off x="6182534" y="1433695"/>
                <a:ext cx="1692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795CD0-FC74-41C4-A079-45F7F8096267}"/>
                  </a:ext>
                </a:extLst>
              </p:cNvPr>
              <p:cNvSpPr txBox="1"/>
              <p:nvPr/>
            </p:nvSpPr>
            <p:spPr>
              <a:xfrm>
                <a:off x="6182533" y="1749965"/>
                <a:ext cx="16921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  </a:t>
                </a:r>
              </a:p>
            </p:txBody>
          </p:sp>
        </p:grpSp>
      </p:grpSp>
      <p:grpSp>
        <p:nvGrpSpPr>
          <p:cNvPr id="52" name="Group 27">
            <a:extLst>
              <a:ext uri="{FF2B5EF4-FFF2-40B4-BE49-F238E27FC236}">
                <a16:creationId xmlns:a16="http://schemas.microsoft.com/office/drawing/2014/main" id="{EB4CFD7C-BCDC-4358-AB78-A1E147BE1428}"/>
              </a:ext>
            </a:extLst>
          </p:cNvPr>
          <p:cNvGrpSpPr/>
          <p:nvPr/>
        </p:nvGrpSpPr>
        <p:grpSpPr>
          <a:xfrm>
            <a:off x="8123333" y="2980699"/>
            <a:ext cx="3921874" cy="2031325"/>
            <a:chOff x="2551705" y="4283314"/>
            <a:chExt cx="2357003" cy="20313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D26303B-5501-45B1-B522-923A4B03F4B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pandas 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這個套件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已經幫我們想到各式場合會用到的功能了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直接使用現成的方法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可以幫助我們逃離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SQL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的語法  來做欄位和 新增值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解法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import pandas as pd</a:t>
              </a:r>
            </a:p>
            <a:p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df = </a:t>
              </a:r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pd.read_csv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(path)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6A6E46-6439-49CF-BEE0-CA2E1494C4C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FF0000"/>
                  </a:solidFill>
                  <a:cs typeface="Arial" pitchFamily="34" charset="0"/>
                </a:rPr>
                <a:t>問題點</a:t>
              </a:r>
              <a:endParaRPr lang="ko-KR" altLang="en-US" sz="12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30">
            <a:extLst>
              <a:ext uri="{FF2B5EF4-FFF2-40B4-BE49-F238E27FC236}">
                <a16:creationId xmlns:a16="http://schemas.microsoft.com/office/drawing/2014/main" id="{66929719-1006-4FA1-AA60-AAA3F53B21C4}"/>
              </a:ext>
            </a:extLst>
          </p:cNvPr>
          <p:cNvGrpSpPr/>
          <p:nvPr/>
        </p:nvGrpSpPr>
        <p:grpSpPr>
          <a:xfrm>
            <a:off x="8080741" y="5747603"/>
            <a:ext cx="3888150" cy="1083818"/>
            <a:chOff x="2551705" y="4283314"/>
            <a:chExt cx="2357003" cy="118746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AA7FAC-F679-4E09-B09A-7A75389461F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910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hlinkClick r:id="rId2"/>
                </a:rPr>
                <a:t>https://www.finlab.tw/Python%E6%96%B0%E6%89%8B%E6%95%99%E5%AD%B82%E5%85%A8%E7%90%83%E6%8C%87%E6%95%B8%E4%B8%80%E6%AC%A1%E6%8A%93/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E666AB-27F3-4AC2-8421-DC65F9A599C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B0F0"/>
                  </a:solidFill>
                  <a:cs typeface="Arial" pitchFamily="34" charset="0"/>
                </a:rPr>
                <a:t>參考資料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58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597422" y="832006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Chevron 2">
            <a:extLst>
              <a:ext uri="{FF2B5EF4-FFF2-40B4-BE49-F238E27FC236}">
                <a16:creationId xmlns:a16="http://schemas.microsoft.com/office/drawing/2014/main" id="{099EE215-B308-473A-953E-92BC862DC927}"/>
              </a:ext>
            </a:extLst>
          </p:cNvPr>
          <p:cNvSpPr/>
          <p:nvPr/>
        </p:nvSpPr>
        <p:spPr>
          <a:xfrm rot="5400000">
            <a:off x="7597422" y="3047607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Chevron 2">
            <a:extLst>
              <a:ext uri="{FF2B5EF4-FFF2-40B4-BE49-F238E27FC236}">
                <a16:creationId xmlns:a16="http://schemas.microsoft.com/office/drawing/2014/main" id="{C5BE3DB3-54CA-436A-BEFB-56FDA97445DE}"/>
              </a:ext>
            </a:extLst>
          </p:cNvPr>
          <p:cNvSpPr/>
          <p:nvPr/>
        </p:nvSpPr>
        <p:spPr>
          <a:xfrm rot="5400000">
            <a:off x="7617656" y="5602478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Group 27">
            <a:extLst>
              <a:ext uri="{FF2B5EF4-FFF2-40B4-BE49-F238E27FC236}">
                <a16:creationId xmlns:a16="http://schemas.microsoft.com/office/drawing/2014/main" id="{CE212271-5C23-4B98-A4B0-CE810BFC70FA}"/>
              </a:ext>
            </a:extLst>
          </p:cNvPr>
          <p:cNvGrpSpPr/>
          <p:nvPr/>
        </p:nvGrpSpPr>
        <p:grpSpPr>
          <a:xfrm>
            <a:off x="8123333" y="829584"/>
            <a:ext cx="3097734" cy="2031325"/>
            <a:chOff x="2551705" y="4283314"/>
            <a:chExt cx="2357003" cy="2031325"/>
          </a:xfrm>
        </p:grpSpPr>
        <p:sp>
          <p:nvSpPr>
            <p:cNvPr id="31" name="TextBox 52">
              <a:extLst>
                <a:ext uri="{FF2B5EF4-FFF2-40B4-BE49-F238E27FC236}">
                  <a16:creationId xmlns:a16="http://schemas.microsoft.com/office/drawing/2014/main" id="{9F54D498-6F53-4C56-9CE7-7673C2823B2B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手動方式把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CSV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抓下來</a:t>
              </a:r>
              <a:b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但是  不知道以後會擴展到多少個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CSV</a:t>
              </a: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所以  盡可能的 用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實現</a:t>
              </a:r>
              <a:b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減少自己做手工的機會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解法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import </a:t>
              </a:r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os</a:t>
              </a:r>
              <a:endParaRPr lang="en-US" altLang="zh-TW" sz="1200" dirty="0">
                <a:solidFill>
                  <a:srgbClr val="C00000"/>
                </a:solidFill>
                <a:cs typeface="Arial" pitchFamily="34" charset="0"/>
              </a:endParaRPr>
            </a:p>
            <a:p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os.getcwd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()</a:t>
              </a:r>
            </a:p>
            <a:p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os.listdir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('./csv')</a:t>
              </a:r>
            </a:p>
          </p:txBody>
        </p:sp>
        <p:sp>
          <p:nvSpPr>
            <p:cNvPr id="32" name="TextBox 53">
              <a:extLst>
                <a:ext uri="{FF2B5EF4-FFF2-40B4-BE49-F238E27FC236}">
                  <a16:creationId xmlns:a16="http://schemas.microsoft.com/office/drawing/2014/main" id="{9CE5EFE4-FBAA-4335-AD13-FBBADD7C938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FF0000"/>
                  </a:solidFill>
                  <a:cs typeface="Arial" pitchFamily="34" charset="0"/>
                </a:rPr>
                <a:t>問題點</a:t>
              </a:r>
              <a:endParaRPr lang="ko-KR" altLang="en-US" sz="12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D168A2D-961C-4653-B69D-FEBBCA25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3" y="0"/>
            <a:ext cx="6718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9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054" y="54752"/>
            <a:ext cx="5169319" cy="758464"/>
          </a:xfrm>
        </p:spPr>
        <p:txBody>
          <a:bodyPr/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SQLtoDF_3.py </a:t>
            </a:r>
            <a:endParaRPr lang="ko-KR" altLang="en-US" sz="4000" dirty="0"/>
          </a:p>
        </p:txBody>
      </p:sp>
      <p:grpSp>
        <p:nvGrpSpPr>
          <p:cNvPr id="44" name="Group 19">
            <a:extLst>
              <a:ext uri="{FF2B5EF4-FFF2-40B4-BE49-F238E27FC236}">
                <a16:creationId xmlns:a16="http://schemas.microsoft.com/office/drawing/2014/main" id="{C157F138-4629-43A1-B34D-AE9BC41CD2CE}"/>
              </a:ext>
            </a:extLst>
          </p:cNvPr>
          <p:cNvGrpSpPr/>
          <p:nvPr/>
        </p:nvGrpSpPr>
        <p:grpSpPr>
          <a:xfrm>
            <a:off x="5442438" y="4107604"/>
            <a:ext cx="1781806" cy="2109593"/>
            <a:chOff x="3886026" y="635485"/>
            <a:chExt cx="1659980" cy="210959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8EC0D1-7007-474F-954E-AC63BAF6343F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21">
              <a:extLst>
                <a:ext uri="{FF2B5EF4-FFF2-40B4-BE49-F238E27FC236}">
                  <a16:creationId xmlns:a16="http://schemas.microsoft.com/office/drawing/2014/main" id="{B233E4A8-E26B-4A44-8E05-2CBDD7F5E821}"/>
                </a:ext>
              </a:extLst>
            </p:cNvPr>
            <p:cNvGrpSpPr/>
            <p:nvPr/>
          </p:nvGrpSpPr>
          <p:grpSpPr>
            <a:xfrm>
              <a:off x="3886026" y="1413145"/>
              <a:ext cx="1659980" cy="1331933"/>
              <a:chOff x="6182533" y="1433695"/>
              <a:chExt cx="1692132" cy="133193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FAC8A57-C122-4FC1-B01F-7EAEB28332B6}"/>
                  </a:ext>
                </a:extLst>
              </p:cNvPr>
              <p:cNvSpPr txBox="1"/>
              <p:nvPr/>
            </p:nvSpPr>
            <p:spPr>
              <a:xfrm>
                <a:off x="6182534" y="1433695"/>
                <a:ext cx="1692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8795CD0-FC74-41C4-A079-45F7F8096267}"/>
                  </a:ext>
                </a:extLst>
              </p:cNvPr>
              <p:cNvSpPr txBox="1"/>
              <p:nvPr/>
            </p:nvSpPr>
            <p:spPr>
              <a:xfrm>
                <a:off x="6182533" y="1749965"/>
                <a:ext cx="16921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  </a:t>
                </a:r>
              </a:p>
            </p:txBody>
          </p:sp>
        </p:grpSp>
      </p:grpSp>
      <p:sp>
        <p:nvSpPr>
          <p:cNvPr id="58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6673050" y="689395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Group 27">
            <a:extLst>
              <a:ext uri="{FF2B5EF4-FFF2-40B4-BE49-F238E27FC236}">
                <a16:creationId xmlns:a16="http://schemas.microsoft.com/office/drawing/2014/main" id="{CE212271-5C23-4B98-A4B0-CE810BFC70FA}"/>
              </a:ext>
            </a:extLst>
          </p:cNvPr>
          <p:cNvGrpSpPr/>
          <p:nvPr/>
        </p:nvGrpSpPr>
        <p:grpSpPr>
          <a:xfrm>
            <a:off x="7163215" y="720872"/>
            <a:ext cx="4769705" cy="1477328"/>
            <a:chOff x="2551705" y="4283314"/>
            <a:chExt cx="2357003" cy="1477328"/>
          </a:xfrm>
        </p:grpSpPr>
        <p:sp>
          <p:nvSpPr>
            <p:cNvPr id="31" name="TextBox 52">
              <a:extLst>
                <a:ext uri="{FF2B5EF4-FFF2-40B4-BE49-F238E27FC236}">
                  <a16:creationId xmlns:a16="http://schemas.microsoft.com/office/drawing/2014/main" id="{9F54D498-6F53-4C56-9CE7-7673C2823B2B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目前有超過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100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個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SQL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DB table   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需要撈進來  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解法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先用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SQL</a:t>
              </a:r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語法 取得 所有 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table</a:t>
              </a:r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 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name 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做一個 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table</a:t>
              </a:r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 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name </a:t>
              </a:r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的 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list</a:t>
              </a:r>
              <a:b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</a:br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然後 按照 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list </a:t>
              </a:r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上的名稱去把所有的 </a:t>
              </a:r>
              <a: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  <a:t>table </a:t>
              </a:r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拿進來  做成 </a:t>
              </a:r>
              <a:r>
                <a:rPr lang="en-US" altLang="zh-TW" sz="1200" dirty="0" err="1">
                  <a:solidFill>
                    <a:srgbClr val="C00000"/>
                  </a:solidFill>
                  <a:cs typeface="Arial" pitchFamily="34" charset="0"/>
                </a:rPr>
                <a:t>dataframe</a:t>
              </a:r>
              <a:endParaRPr lang="en-US" altLang="zh-TW" sz="1200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  <p:sp>
          <p:nvSpPr>
            <p:cNvPr id="32" name="TextBox 53">
              <a:extLst>
                <a:ext uri="{FF2B5EF4-FFF2-40B4-BE49-F238E27FC236}">
                  <a16:creationId xmlns:a16="http://schemas.microsoft.com/office/drawing/2014/main" id="{9CE5EFE4-FBAA-4335-AD13-FBBADD7C938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FF0000"/>
                  </a:solidFill>
                  <a:cs typeface="Arial" pitchFamily="34" charset="0"/>
                </a:rPr>
                <a:t>問題點</a:t>
              </a:r>
              <a:endParaRPr lang="ko-KR" altLang="en-US" sz="12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A1EA97E7-7F1C-4EBF-BBA4-04BC2DA4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"/>
            <a:ext cx="6566701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73D31E-5B28-4922-B577-CEEE6E2EC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410"/>
          <a:stretch/>
        </p:blipFill>
        <p:spPr>
          <a:xfrm>
            <a:off x="9056278" y="2222715"/>
            <a:ext cx="2952861" cy="463528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2D5B8D-9F61-4560-AE5F-49C80BF32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6" b="7736"/>
          <a:stretch/>
        </p:blipFill>
        <p:spPr>
          <a:xfrm>
            <a:off x="0" y="2437567"/>
            <a:ext cx="9026481" cy="44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735" y="14112"/>
            <a:ext cx="3957138" cy="758464"/>
          </a:xfrm>
        </p:spPr>
        <p:txBody>
          <a:bodyPr/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SQLtoDF_3.py </a:t>
            </a:r>
            <a:endParaRPr lang="ko-KR" altLang="en-US" sz="4000" dirty="0"/>
          </a:p>
        </p:txBody>
      </p:sp>
      <p:sp>
        <p:nvSpPr>
          <p:cNvPr id="58" name="Chevron 2">
            <a:extLst>
              <a:ext uri="{FF2B5EF4-FFF2-40B4-BE49-F238E27FC236}">
                <a16:creationId xmlns:a16="http://schemas.microsoft.com/office/drawing/2014/main" id="{2A6B74DB-1AB5-4241-8B0C-8BE3E167165F}"/>
              </a:ext>
            </a:extLst>
          </p:cNvPr>
          <p:cNvSpPr/>
          <p:nvPr/>
        </p:nvSpPr>
        <p:spPr>
          <a:xfrm rot="5400000">
            <a:off x="7650396" y="736425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Group 27">
            <a:extLst>
              <a:ext uri="{FF2B5EF4-FFF2-40B4-BE49-F238E27FC236}">
                <a16:creationId xmlns:a16="http://schemas.microsoft.com/office/drawing/2014/main" id="{CE212271-5C23-4B98-A4B0-CE810BFC70FA}"/>
              </a:ext>
            </a:extLst>
          </p:cNvPr>
          <p:cNvGrpSpPr/>
          <p:nvPr/>
        </p:nvGrpSpPr>
        <p:grpSpPr>
          <a:xfrm>
            <a:off x="8092871" y="623321"/>
            <a:ext cx="3855097" cy="1267599"/>
            <a:chOff x="2551705" y="4283314"/>
            <a:chExt cx="2357003" cy="1809421"/>
          </a:xfrm>
        </p:grpSpPr>
        <p:sp>
          <p:nvSpPr>
            <p:cNvPr id="31" name="TextBox 52">
              <a:extLst>
                <a:ext uri="{FF2B5EF4-FFF2-40B4-BE49-F238E27FC236}">
                  <a16:creationId xmlns:a16="http://schemas.microsoft.com/office/drawing/2014/main" id="{9F54D498-6F53-4C56-9CE7-7673C2823B2B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532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處理  千分位符號 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不是每種函數 都能處理 </a:t>
              </a:r>
              <a:r>
                <a:rPr lang="en-US" altLang="zh-TW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dataframe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中的一整列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解法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zh-TW" altLang="en-US" sz="1200" dirty="0">
                  <a:solidFill>
                    <a:srgbClr val="C00000"/>
                  </a:solidFill>
                  <a:cs typeface="Arial" pitchFamily="34" charset="0"/>
                </a:rPr>
                <a:t>網路上 尋找大家如何解決 列運算的問題</a:t>
              </a:r>
              <a:br>
                <a:rPr lang="en-US" altLang="zh-TW" sz="1200" dirty="0">
                  <a:solidFill>
                    <a:srgbClr val="C00000"/>
                  </a:solidFill>
                  <a:cs typeface="Arial" pitchFamily="34" charset="0"/>
                </a:rPr>
              </a:br>
              <a:endParaRPr lang="en-US" altLang="zh-TW" sz="1200" dirty="0">
                <a:solidFill>
                  <a:srgbClr val="C00000"/>
                </a:solidFill>
                <a:cs typeface="Arial" pitchFamily="34" charset="0"/>
              </a:endParaRPr>
            </a:p>
          </p:txBody>
        </p:sp>
        <p:sp>
          <p:nvSpPr>
            <p:cNvPr id="32" name="TextBox 53">
              <a:extLst>
                <a:ext uri="{FF2B5EF4-FFF2-40B4-BE49-F238E27FC236}">
                  <a16:creationId xmlns:a16="http://schemas.microsoft.com/office/drawing/2014/main" id="{9CE5EFE4-FBAA-4335-AD13-FBBADD7C938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FF0000"/>
                  </a:solidFill>
                  <a:cs typeface="Arial" pitchFamily="34" charset="0"/>
                </a:rPr>
                <a:t>問題點</a:t>
              </a:r>
              <a:endParaRPr lang="ko-KR" altLang="en-US" sz="12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B42D5B8D-9F61-4560-AE5F-49C80BF32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8" r="54619" b="36758"/>
          <a:stretch/>
        </p:blipFill>
        <p:spPr>
          <a:xfrm>
            <a:off x="6871875" y="1933252"/>
            <a:ext cx="2619917" cy="302998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347C2F8-2703-4136-B906-F2D9759D6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00" r="7425" b="18606"/>
          <a:stretch/>
        </p:blipFill>
        <p:spPr>
          <a:xfrm>
            <a:off x="10355" y="2838"/>
            <a:ext cx="6604508" cy="2235559"/>
          </a:xfrm>
          <a:prstGeom prst="rect">
            <a:avLst/>
          </a:prstGeom>
        </p:spPr>
      </p:pic>
      <p:grpSp>
        <p:nvGrpSpPr>
          <p:cNvPr id="16" name="Group 30">
            <a:extLst>
              <a:ext uri="{FF2B5EF4-FFF2-40B4-BE49-F238E27FC236}">
                <a16:creationId xmlns:a16="http://schemas.microsoft.com/office/drawing/2014/main" id="{BE18AC54-EA0D-4A78-B3A9-895CF91E8E99}"/>
              </a:ext>
            </a:extLst>
          </p:cNvPr>
          <p:cNvGrpSpPr/>
          <p:nvPr/>
        </p:nvGrpSpPr>
        <p:grpSpPr>
          <a:xfrm>
            <a:off x="9838600" y="2091420"/>
            <a:ext cx="2078888" cy="1453150"/>
            <a:chOff x="2551705" y="4283314"/>
            <a:chExt cx="2357003" cy="1592119"/>
          </a:xfrm>
        </p:grpSpPr>
        <p:sp>
          <p:nvSpPr>
            <p:cNvPr id="17" name="TextBox 55">
              <a:extLst>
                <a:ext uri="{FF2B5EF4-FFF2-40B4-BE49-F238E27FC236}">
                  <a16:creationId xmlns:a16="http://schemas.microsoft.com/office/drawing/2014/main" id="{F6F71ED6-DF58-4A78-B44B-94A15A53F92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315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hlinkClick r:id="rId4"/>
                </a:rPr>
                <a:t>https://leemeng.tw/practical-pandas-tutorial-for-aspiring-data-scientists.html#%E5%B0%8D%E6%AF%8F%E4%B8%80%E5%80%8B%E6%A8%A3%E6%9C%AC%E5%81%9A%E8%87%AA%E5%AE%9A%E7%BE%A9%E9%81%8B%E7%AE%97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56">
              <a:extLst>
                <a:ext uri="{FF2B5EF4-FFF2-40B4-BE49-F238E27FC236}">
                  <a16:creationId xmlns:a16="http://schemas.microsoft.com/office/drawing/2014/main" id="{AB719988-2A3A-4211-B362-0506BF542B8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3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00B0F0"/>
                  </a:solidFill>
                  <a:cs typeface="Arial" pitchFamily="34" charset="0"/>
                </a:rPr>
                <a:t>參考資料</a:t>
              </a:r>
              <a:endParaRPr lang="ko-KR" altLang="en-US" sz="12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0ADE8DB0-72C4-4D87-A4D2-0028E8C89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82354"/>
            <a:ext cx="6604508" cy="43756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F110703-6523-4477-A85C-F55E584223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116"/>
          <a:stretch/>
        </p:blipFill>
        <p:spPr>
          <a:xfrm>
            <a:off x="3476492" y="5017544"/>
            <a:ext cx="8440996" cy="126759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8176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D0251BB-A37C-43A0-85AD-626D278E1C2B}"/>
              </a:ext>
            </a:extLst>
          </p:cNvPr>
          <p:cNvSpPr/>
          <p:nvPr/>
        </p:nvSpPr>
        <p:spPr>
          <a:xfrm rot="60000">
            <a:off x="10979" y="4311383"/>
            <a:ext cx="12250881" cy="1932806"/>
          </a:xfrm>
          <a:custGeom>
            <a:avLst/>
            <a:gdLst>
              <a:gd name="connsiteX0" fmla="*/ 6684855 w 12250881"/>
              <a:gd name="connsiteY0" fmla="*/ 4153 h 1932806"/>
              <a:gd name="connsiteX1" fmla="*/ 12250881 w 12250881"/>
              <a:gd name="connsiteY1" fmla="*/ 813292 h 1932806"/>
              <a:gd name="connsiteX2" fmla="*/ 145698 w 12250881"/>
              <a:gd name="connsiteY2" fmla="*/ 1866080 h 1932806"/>
              <a:gd name="connsiteX3" fmla="*/ 4956 w 12250881"/>
              <a:gd name="connsiteY3" fmla="*/ 1932806 h 1932806"/>
              <a:gd name="connsiteX4" fmla="*/ 0 w 12250881"/>
              <a:gd name="connsiteY4" fmla="*/ 1648899 h 1932806"/>
              <a:gd name="connsiteX5" fmla="*/ 53621 w 12250881"/>
              <a:gd name="connsiteY5" fmla="*/ 1623443 h 1932806"/>
              <a:gd name="connsiteX6" fmla="*/ 5856372 w 12250881"/>
              <a:gd name="connsiteY6" fmla="*/ 61303 h 1932806"/>
              <a:gd name="connsiteX7" fmla="*/ 6684855 w 12250881"/>
              <a:gd name="connsiteY7" fmla="*/ 4153 h 193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50881" h="1932806">
                <a:moveTo>
                  <a:pt x="6684855" y="4153"/>
                </a:moveTo>
                <a:cubicBezTo>
                  <a:pt x="8689764" y="-49420"/>
                  <a:pt x="11115635" y="426044"/>
                  <a:pt x="12250881" y="813292"/>
                </a:cubicBezTo>
                <a:cubicBezTo>
                  <a:pt x="8191789" y="-341690"/>
                  <a:pt x="3979754" y="101896"/>
                  <a:pt x="145698" y="1866080"/>
                </a:cubicBezTo>
                <a:lnTo>
                  <a:pt x="4956" y="1932806"/>
                </a:lnTo>
                <a:lnTo>
                  <a:pt x="0" y="1648899"/>
                </a:lnTo>
                <a:lnTo>
                  <a:pt x="53621" y="1623443"/>
                </a:lnTo>
                <a:cubicBezTo>
                  <a:pt x="1848851" y="801852"/>
                  <a:pt x="3850628" y="250487"/>
                  <a:pt x="5856372" y="61303"/>
                </a:cubicBezTo>
                <a:cubicBezTo>
                  <a:pt x="6120615" y="30257"/>
                  <a:pt x="6398439" y="11807"/>
                  <a:pt x="6684855" y="415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9CAF9D2-C9D3-4A19-9A83-4A1188348123}"/>
              </a:ext>
            </a:extLst>
          </p:cNvPr>
          <p:cNvSpPr/>
          <p:nvPr/>
        </p:nvSpPr>
        <p:spPr>
          <a:xfrm>
            <a:off x="0" y="4601423"/>
            <a:ext cx="12192000" cy="2256577"/>
          </a:xfrm>
          <a:custGeom>
            <a:avLst/>
            <a:gdLst>
              <a:gd name="connsiteX0" fmla="*/ 7971277 w 12294504"/>
              <a:gd name="connsiteY0" fmla="*/ 36 h 2256577"/>
              <a:gd name="connsiteX1" fmla="*/ 12017617 w 12294504"/>
              <a:gd name="connsiteY1" fmla="*/ 537122 h 2256577"/>
              <a:gd name="connsiteX2" fmla="*/ 12294504 w 12294504"/>
              <a:gd name="connsiteY2" fmla="*/ 617617 h 2256577"/>
              <a:gd name="connsiteX3" fmla="*/ 12294504 w 12294504"/>
              <a:gd name="connsiteY3" fmla="*/ 2256577 h 2256577"/>
              <a:gd name="connsiteX4" fmla="*/ 0 w 12294504"/>
              <a:gd name="connsiteY4" fmla="*/ 2256577 h 2256577"/>
              <a:gd name="connsiteX5" fmla="*/ 128960 w 12294504"/>
              <a:gd name="connsiteY5" fmla="*/ 2175315 h 2256577"/>
              <a:gd name="connsiteX6" fmla="*/ 6572316 w 12294504"/>
              <a:gd name="connsiteY6" fmla="*/ 66838 h 2256577"/>
              <a:gd name="connsiteX7" fmla="*/ 7971277 w 12294504"/>
              <a:gd name="connsiteY7" fmla="*/ 36 h 225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94504" h="2256577">
                <a:moveTo>
                  <a:pt x="7971277" y="36"/>
                </a:moveTo>
                <a:cubicBezTo>
                  <a:pt x="9360944" y="-3013"/>
                  <a:pt x="10719477" y="182904"/>
                  <a:pt x="12017617" y="537122"/>
                </a:cubicBezTo>
                <a:lnTo>
                  <a:pt x="12294504" y="617617"/>
                </a:lnTo>
                <a:lnTo>
                  <a:pt x="12294504" y="2256577"/>
                </a:lnTo>
                <a:lnTo>
                  <a:pt x="0" y="2256577"/>
                </a:lnTo>
                <a:lnTo>
                  <a:pt x="128960" y="2175315"/>
                </a:lnTo>
                <a:cubicBezTo>
                  <a:pt x="2040772" y="1028220"/>
                  <a:pt x="4227026" y="285705"/>
                  <a:pt x="6572316" y="66838"/>
                </a:cubicBezTo>
                <a:cubicBezTo>
                  <a:pt x="7041374" y="23065"/>
                  <a:pt x="7508055" y="1053"/>
                  <a:pt x="7971277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EFD06-DEFD-4CB3-BED0-E2DFD8A7FC8A}"/>
              </a:ext>
            </a:extLst>
          </p:cNvPr>
          <p:cNvSpPr/>
          <p:nvPr/>
        </p:nvSpPr>
        <p:spPr>
          <a:xfrm>
            <a:off x="6436513" y="889726"/>
            <a:ext cx="72631" cy="2103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340448-840C-4012-B3E1-1AFDE2754008}"/>
              </a:ext>
            </a:extLst>
          </p:cNvPr>
          <p:cNvSpPr/>
          <p:nvPr/>
        </p:nvSpPr>
        <p:spPr>
          <a:xfrm>
            <a:off x="6339429" y="655325"/>
            <a:ext cx="266798" cy="266798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F0BA4C-7621-4F8C-80CE-EACA8751A6F8}"/>
              </a:ext>
            </a:extLst>
          </p:cNvPr>
          <p:cNvSpPr/>
          <p:nvPr/>
        </p:nvSpPr>
        <p:spPr>
          <a:xfrm>
            <a:off x="6334978" y="1813606"/>
            <a:ext cx="266798" cy="266798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C44707-CFEA-49BA-83EE-87C14029CF7E}"/>
              </a:ext>
            </a:extLst>
          </p:cNvPr>
          <p:cNvSpPr/>
          <p:nvPr/>
        </p:nvSpPr>
        <p:spPr>
          <a:xfrm>
            <a:off x="6334978" y="2971886"/>
            <a:ext cx="266798" cy="26679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B5BDEA2-5937-4097-9A57-336EE5E541BB}"/>
              </a:ext>
            </a:extLst>
          </p:cNvPr>
          <p:cNvSpPr/>
          <p:nvPr/>
        </p:nvSpPr>
        <p:spPr>
          <a:xfrm>
            <a:off x="257175" y="4649023"/>
            <a:ext cx="11934824" cy="2208977"/>
          </a:xfrm>
          <a:custGeom>
            <a:avLst/>
            <a:gdLst>
              <a:gd name="connsiteX0" fmla="*/ 7971277 w 12294504"/>
              <a:gd name="connsiteY0" fmla="*/ 36 h 2256577"/>
              <a:gd name="connsiteX1" fmla="*/ 12017617 w 12294504"/>
              <a:gd name="connsiteY1" fmla="*/ 537122 h 2256577"/>
              <a:gd name="connsiteX2" fmla="*/ 12294504 w 12294504"/>
              <a:gd name="connsiteY2" fmla="*/ 617617 h 2256577"/>
              <a:gd name="connsiteX3" fmla="*/ 12294504 w 12294504"/>
              <a:gd name="connsiteY3" fmla="*/ 2256577 h 2256577"/>
              <a:gd name="connsiteX4" fmla="*/ 0 w 12294504"/>
              <a:gd name="connsiteY4" fmla="*/ 2256577 h 2256577"/>
              <a:gd name="connsiteX5" fmla="*/ 128960 w 12294504"/>
              <a:gd name="connsiteY5" fmla="*/ 2175315 h 2256577"/>
              <a:gd name="connsiteX6" fmla="*/ 6572316 w 12294504"/>
              <a:gd name="connsiteY6" fmla="*/ 66838 h 2256577"/>
              <a:gd name="connsiteX7" fmla="*/ 7971277 w 12294504"/>
              <a:gd name="connsiteY7" fmla="*/ 36 h 225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94504" h="2256577">
                <a:moveTo>
                  <a:pt x="7971277" y="36"/>
                </a:moveTo>
                <a:cubicBezTo>
                  <a:pt x="9360944" y="-3013"/>
                  <a:pt x="10719477" y="182904"/>
                  <a:pt x="12017617" y="537122"/>
                </a:cubicBezTo>
                <a:lnTo>
                  <a:pt x="12294504" y="617617"/>
                </a:lnTo>
                <a:lnTo>
                  <a:pt x="12294504" y="2256577"/>
                </a:lnTo>
                <a:lnTo>
                  <a:pt x="0" y="2256577"/>
                </a:lnTo>
                <a:lnTo>
                  <a:pt x="128960" y="2175315"/>
                </a:lnTo>
                <a:cubicBezTo>
                  <a:pt x="2040772" y="1028220"/>
                  <a:pt x="4227026" y="285705"/>
                  <a:pt x="6572316" y="66838"/>
                </a:cubicBezTo>
                <a:cubicBezTo>
                  <a:pt x="7041374" y="23065"/>
                  <a:pt x="7508055" y="1053"/>
                  <a:pt x="79712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2EB515-2BA8-4C78-8D83-2B5D10EF3A4A}"/>
              </a:ext>
            </a:extLst>
          </p:cNvPr>
          <p:cNvGrpSpPr/>
          <p:nvPr/>
        </p:nvGrpSpPr>
        <p:grpSpPr>
          <a:xfrm>
            <a:off x="6690118" y="664266"/>
            <a:ext cx="5212080" cy="946131"/>
            <a:chOff x="6180980" y="1575313"/>
            <a:chExt cx="5212080" cy="946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F24FE-2538-4B67-96E1-BB6A682FBC85}"/>
                </a:ext>
              </a:extLst>
            </p:cNvPr>
            <p:cNvSpPr txBox="1"/>
            <p:nvPr/>
          </p:nvSpPr>
          <p:spPr>
            <a:xfrm>
              <a:off x="6180980" y="1575313"/>
              <a:ext cx="5212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map()</a:t>
              </a:r>
              <a:r>
                <a:rPr lang="zh-TW" altLang="en-US" sz="1200" b="1" dirty="0">
                  <a:solidFill>
                    <a:schemeClr val="accent4"/>
                  </a:solidFill>
                  <a:cs typeface="Arial" pitchFamily="34" charset="0"/>
                </a:rPr>
                <a:t>函式的用法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D88684-F9D5-4A17-8D64-E7CCC57B596D}"/>
                </a:ext>
              </a:extLst>
            </p:cNvPr>
            <p:cNvSpPr txBox="1"/>
            <p:nvPr/>
          </p:nvSpPr>
          <p:spPr>
            <a:xfrm>
              <a:off x="6180980" y="1875113"/>
              <a:ext cx="5212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hlinkClick r:id="rId2"/>
                </a:rPr>
                <a:t>https://e8859487.pixnet.net/blog/post/392947555-python-%E5%9F%BA%E7%A4%8E%E7%B3%BB%E5%88%97--map%28%29-%E7%94%A8%E6%B3%95%E8%A7%A3%E8%AA%AA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08F61B-1221-4E17-9374-461119F1BABC}"/>
              </a:ext>
            </a:extLst>
          </p:cNvPr>
          <p:cNvGrpSpPr/>
          <p:nvPr/>
        </p:nvGrpSpPr>
        <p:grpSpPr>
          <a:xfrm>
            <a:off x="6690118" y="1819028"/>
            <a:ext cx="5212080" cy="576799"/>
            <a:chOff x="6180980" y="2544245"/>
            <a:chExt cx="5212080" cy="5767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4F6435-9762-496F-86CB-D69FCB0D1131}"/>
                </a:ext>
              </a:extLst>
            </p:cNvPr>
            <p:cNvSpPr txBox="1"/>
            <p:nvPr/>
          </p:nvSpPr>
          <p:spPr>
            <a:xfrm>
              <a:off x="6180980" y="2544245"/>
              <a:ext cx="5212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apply</a:t>
              </a:r>
              <a:r>
                <a:rPr lang="ko-KR" altLang="en-US" sz="1200" b="1" dirty="0">
                  <a:solidFill>
                    <a:schemeClr val="accent3"/>
                  </a:solidFill>
                  <a:cs typeface="Arial" pitchFamily="34" charset="0"/>
                </a:rPr>
                <a:t>、</a:t>
              </a:r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applymap</a:t>
              </a:r>
              <a:r>
                <a:rPr lang="ko-KR" altLang="en-US" sz="1200" b="1" dirty="0">
                  <a:solidFill>
                    <a:schemeClr val="accent3"/>
                  </a:solidFill>
                  <a:cs typeface="Arial" pitchFamily="34" charset="0"/>
                </a:rPr>
                <a:t>、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map </a:t>
              </a:r>
              <a:r>
                <a:rPr lang="zh-TW" altLang="en-US" sz="1200" b="1" dirty="0">
                  <a:solidFill>
                    <a:schemeClr val="accent3"/>
                  </a:solidFill>
                  <a:cs typeface="Arial" pitchFamily="34" charset="0"/>
                </a:rPr>
                <a:t>三者使用差异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33703B-B987-45F9-B5F5-78433C194407}"/>
                </a:ext>
              </a:extLst>
            </p:cNvPr>
            <p:cNvSpPr txBox="1"/>
            <p:nvPr userDrawn="1"/>
          </p:nvSpPr>
          <p:spPr>
            <a:xfrm>
              <a:off x="6180980" y="2844045"/>
              <a:ext cx="5212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hlinkClick r:id="rId3"/>
                </a:rPr>
                <a:t>https://blog.csdn.net/tanzuozhev/article/details/77411774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DCC58E-5FE2-4446-B20B-09A6E45AE159}"/>
              </a:ext>
            </a:extLst>
          </p:cNvPr>
          <p:cNvGrpSpPr/>
          <p:nvPr/>
        </p:nvGrpSpPr>
        <p:grpSpPr>
          <a:xfrm>
            <a:off x="6690118" y="2973789"/>
            <a:ext cx="5212080" cy="761463"/>
            <a:chOff x="6180980" y="3513177"/>
            <a:chExt cx="5212080" cy="7614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7BD60A-87F2-404B-AB02-7789114EED0B}"/>
                </a:ext>
              </a:extLst>
            </p:cNvPr>
            <p:cNvSpPr txBox="1"/>
            <p:nvPr/>
          </p:nvSpPr>
          <p:spPr>
            <a:xfrm>
              <a:off x="6180980" y="3513177"/>
              <a:ext cx="5212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Difference between map, </a:t>
              </a:r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applymap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and apply methods in Pandas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C253F4-FB12-4E22-8C32-8EDB53C61546}"/>
                </a:ext>
              </a:extLst>
            </p:cNvPr>
            <p:cNvSpPr txBox="1"/>
            <p:nvPr userDrawn="1"/>
          </p:nvSpPr>
          <p:spPr>
            <a:xfrm>
              <a:off x="6180980" y="3812975"/>
              <a:ext cx="5212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https://stackoverflow.com/questions/19798153/</a:t>
              </a:r>
              <a:r>
                <a:rPr lang="en-US" altLang="ko-KR" sz="1200" dirty="0"/>
                <a:t>difference-between-map-applymap-and-apply-methods-in-pandas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843D8CC-AE05-4396-A53A-2F5D58C2D296}"/>
              </a:ext>
            </a:extLst>
          </p:cNvPr>
          <p:cNvSpPr txBox="1">
            <a:spLocks/>
          </p:cNvSpPr>
          <p:nvPr/>
        </p:nvSpPr>
        <p:spPr>
          <a:xfrm>
            <a:off x="3758184" y="5852213"/>
            <a:ext cx="7935267" cy="710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4800" b="1" dirty="0">
                <a:solidFill>
                  <a:schemeClr val="bg1"/>
                </a:solidFill>
              </a:rPr>
              <a:t>apply</a:t>
            </a:r>
            <a:r>
              <a:rPr lang="ko-KR" altLang="en-US" sz="4800" b="1" dirty="0">
                <a:solidFill>
                  <a:schemeClr val="bg1"/>
                </a:solidFill>
              </a:rPr>
              <a:t>、</a:t>
            </a:r>
            <a:r>
              <a:rPr lang="en-US" altLang="ko-KR" sz="4800" b="1" dirty="0" err="1">
                <a:solidFill>
                  <a:schemeClr val="bg1"/>
                </a:solidFill>
              </a:rPr>
              <a:t>applymap</a:t>
            </a:r>
            <a:r>
              <a:rPr lang="ko-KR" altLang="en-US" sz="4800" b="1" dirty="0">
                <a:solidFill>
                  <a:schemeClr val="bg1"/>
                </a:solidFill>
              </a:rPr>
              <a:t>、</a:t>
            </a:r>
            <a:r>
              <a:rPr lang="en-US" altLang="ko-KR" sz="4800" b="1" dirty="0">
                <a:solidFill>
                  <a:schemeClr val="bg1"/>
                </a:solidFill>
              </a:rPr>
              <a:t>map 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6B2F0D1-C9CB-4DF2-AC55-830DF24A8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000"/>
          <a:stretch/>
        </p:blipFill>
        <p:spPr>
          <a:xfrm>
            <a:off x="0" y="9890"/>
            <a:ext cx="6276439" cy="292900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CB44C7F-86B6-4D03-A9B0-FC5A3CE62D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" b="3322"/>
          <a:stretch/>
        </p:blipFill>
        <p:spPr>
          <a:xfrm>
            <a:off x="18577" y="9890"/>
            <a:ext cx="6257862" cy="4197166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7650E45-A912-42D2-942F-D00108A51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81021"/>
            <a:ext cx="5635290" cy="2573734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32048B0-E327-4710-ABCA-8A7686906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5290" y="4275776"/>
            <a:ext cx="6545204" cy="2573733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92302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0C24E675-CBE7-41C6-B642-D553869E74DC}"/>
              </a:ext>
            </a:extLst>
          </p:cNvPr>
          <p:cNvSpPr txBox="1">
            <a:spLocks/>
          </p:cNvSpPr>
          <p:nvPr/>
        </p:nvSpPr>
        <p:spPr>
          <a:xfrm>
            <a:off x="6521033" y="1977813"/>
            <a:ext cx="5278245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MICHAEL DOE</a:t>
            </a:r>
          </a:p>
        </p:txBody>
      </p:sp>
      <p:sp>
        <p:nvSpPr>
          <p:cNvPr id="7" name="직사각형 1">
            <a:extLst>
              <a:ext uri="{FF2B5EF4-FFF2-40B4-BE49-F238E27FC236}">
                <a16:creationId xmlns:a16="http://schemas.microsoft.com/office/drawing/2014/main" id="{371F7DD9-28CA-4987-8E5D-943517EF78DB}"/>
              </a:ext>
            </a:extLst>
          </p:cNvPr>
          <p:cNvSpPr/>
          <p:nvPr/>
        </p:nvSpPr>
        <p:spPr>
          <a:xfrm>
            <a:off x="6521034" y="2516903"/>
            <a:ext cx="52782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86D9ECCD-D67F-4ED5-9158-6C9F2B4878BA}"/>
              </a:ext>
            </a:extLst>
          </p:cNvPr>
          <p:cNvSpPr txBox="1">
            <a:spLocks/>
          </p:cNvSpPr>
          <p:nvPr/>
        </p:nvSpPr>
        <p:spPr>
          <a:xfrm>
            <a:off x="8713520" y="3771900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Work Experience</a:t>
            </a:r>
          </a:p>
        </p:txBody>
      </p:sp>
      <p:sp>
        <p:nvSpPr>
          <p:cNvPr id="9" name="직사각형 22">
            <a:extLst>
              <a:ext uri="{FF2B5EF4-FFF2-40B4-BE49-F238E27FC236}">
                <a16:creationId xmlns:a16="http://schemas.microsoft.com/office/drawing/2014/main" id="{B7D5FFA4-8854-4AFE-949F-D7927CED90A0}"/>
              </a:ext>
            </a:extLst>
          </p:cNvPr>
          <p:cNvSpPr/>
          <p:nvPr/>
        </p:nvSpPr>
        <p:spPr>
          <a:xfrm>
            <a:off x="8713521" y="4100997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64D4ECDB-7B39-40FE-9848-12F72E84EE8E}"/>
              </a:ext>
            </a:extLst>
          </p:cNvPr>
          <p:cNvSpPr/>
          <p:nvPr/>
        </p:nvSpPr>
        <p:spPr>
          <a:xfrm>
            <a:off x="8713521" y="4788392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2014 ~ 2016Text here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11" name="직사각형 24">
            <a:extLst>
              <a:ext uri="{FF2B5EF4-FFF2-40B4-BE49-F238E27FC236}">
                <a16:creationId xmlns:a16="http://schemas.microsoft.com/office/drawing/2014/main" id="{8611017D-4685-44E8-BED2-CF7CB8122096}"/>
              </a:ext>
            </a:extLst>
          </p:cNvPr>
          <p:cNvSpPr/>
          <p:nvPr/>
        </p:nvSpPr>
        <p:spPr>
          <a:xfrm>
            <a:off x="8713521" y="547578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2016 ~ 2020  Text here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276E3-FA5F-44E3-9E66-1BA2637014A6}"/>
              </a:ext>
            </a:extLst>
          </p:cNvPr>
          <p:cNvSpPr txBox="1"/>
          <p:nvPr/>
        </p:nvSpPr>
        <p:spPr>
          <a:xfrm>
            <a:off x="4053254" y="5012887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www.hompageurl.com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5EB04-81D9-44D2-8B5A-88E0AEFA1AA4}"/>
              </a:ext>
            </a:extLst>
          </p:cNvPr>
          <p:cNvSpPr txBox="1"/>
          <p:nvPr/>
        </p:nvSpPr>
        <p:spPr>
          <a:xfrm>
            <a:off x="3423764" y="5568445"/>
            <a:ext cx="275648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Example Text Example Text Example Text Example Text Example Text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EF8F-1695-49F7-9482-368D0A3B9397}"/>
              </a:ext>
            </a:extLst>
          </p:cNvPr>
          <p:cNvSpPr txBox="1"/>
          <p:nvPr/>
        </p:nvSpPr>
        <p:spPr>
          <a:xfrm>
            <a:off x="891014" y="5175652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/FACEBOOK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FE55E-07E5-4208-A653-C96D32E0A119}"/>
              </a:ext>
            </a:extLst>
          </p:cNvPr>
          <p:cNvSpPr txBox="1"/>
          <p:nvPr/>
        </p:nvSpPr>
        <p:spPr>
          <a:xfrm>
            <a:off x="925007" y="5691555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@TWITTER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0B9EC72F-C4B2-48D3-8877-4E3BB665D019}"/>
              </a:ext>
            </a:extLst>
          </p:cNvPr>
          <p:cNvSpPr/>
          <p:nvPr/>
        </p:nvSpPr>
        <p:spPr>
          <a:xfrm>
            <a:off x="579539" y="5686988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6A566A38-659B-4855-9F26-00F63AE34C16}"/>
              </a:ext>
            </a:extLst>
          </p:cNvPr>
          <p:cNvSpPr/>
          <p:nvPr/>
        </p:nvSpPr>
        <p:spPr>
          <a:xfrm>
            <a:off x="579539" y="5173801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A3A3E-0AED-4CDD-9B9A-D2857684BCD0}"/>
              </a:ext>
            </a:extLst>
          </p:cNvPr>
          <p:cNvSpPr txBox="1"/>
          <p:nvPr/>
        </p:nvSpPr>
        <p:spPr>
          <a:xfrm>
            <a:off x="6701115" y="3771900"/>
            <a:ext cx="157654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389F7F02-2240-4487-AF2D-1A17990485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1" r="16331"/>
          <a:stretch>
            <a:fillRect/>
          </a:stretch>
        </p:blipFill>
        <p:spPr>
          <a:xfrm>
            <a:off x="230124" y="0"/>
            <a:ext cx="11731752" cy="6517562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D2F530D-DA20-409A-A909-A787441A2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" t="4216" r="1274"/>
          <a:stretch/>
        </p:blipFill>
        <p:spPr>
          <a:xfrm>
            <a:off x="3048000" y="13336"/>
            <a:ext cx="6706935" cy="2408804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B89023D-80E9-4110-8C66-B1EDADC3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10160"/>
            <a:ext cx="3027680" cy="2415526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KD </a:t>
            </a:r>
            <a:r>
              <a:rPr lang="zh-TW" altLang="en-US" sz="3200" dirty="0"/>
              <a:t>大於 </a:t>
            </a:r>
            <a:r>
              <a:rPr lang="en-US" altLang="zh-TW" sz="3200" dirty="0"/>
              <a:t>80 </a:t>
            </a:r>
            <a:r>
              <a:rPr lang="zh-TW" altLang="en-US" sz="3200" dirty="0"/>
              <a:t>時，為高檔超買訊號，市場過熱，股價要開始跌了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276E3-FA5F-44E3-9E66-1BA2637014A6}"/>
              </a:ext>
            </a:extLst>
          </p:cNvPr>
          <p:cNvSpPr txBox="1"/>
          <p:nvPr/>
        </p:nvSpPr>
        <p:spPr>
          <a:xfrm>
            <a:off x="4053254" y="5012887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www.hompageurl.com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5EB04-81D9-44D2-8B5A-88E0AEFA1AA4}"/>
              </a:ext>
            </a:extLst>
          </p:cNvPr>
          <p:cNvSpPr txBox="1"/>
          <p:nvPr/>
        </p:nvSpPr>
        <p:spPr>
          <a:xfrm>
            <a:off x="3423764" y="5568445"/>
            <a:ext cx="275648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Example Text Example Text Example Text Example Text Example Text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7EF8F-1695-49F7-9482-368D0A3B9397}"/>
              </a:ext>
            </a:extLst>
          </p:cNvPr>
          <p:cNvSpPr txBox="1"/>
          <p:nvPr/>
        </p:nvSpPr>
        <p:spPr>
          <a:xfrm>
            <a:off x="891014" y="5175652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/FACEBOOK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FE55E-07E5-4208-A653-C96D32E0A119}"/>
              </a:ext>
            </a:extLst>
          </p:cNvPr>
          <p:cNvSpPr txBox="1"/>
          <p:nvPr/>
        </p:nvSpPr>
        <p:spPr>
          <a:xfrm>
            <a:off x="925007" y="5691555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@TWITTER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0B9EC72F-C4B2-48D3-8877-4E3BB665D019}"/>
              </a:ext>
            </a:extLst>
          </p:cNvPr>
          <p:cNvSpPr/>
          <p:nvPr/>
        </p:nvSpPr>
        <p:spPr>
          <a:xfrm>
            <a:off x="579539" y="5686988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6A566A38-659B-4855-9F26-00F63AE34C16}"/>
              </a:ext>
            </a:extLst>
          </p:cNvPr>
          <p:cNvSpPr/>
          <p:nvPr/>
        </p:nvSpPr>
        <p:spPr>
          <a:xfrm>
            <a:off x="579539" y="5173801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6F97D6-3FC2-474D-8BDF-7F43BF527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7945"/>
            <a:ext cx="6558573" cy="46750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FFEBDE4-8832-4D6A-B66F-6AE0BE02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9" y="2402985"/>
            <a:ext cx="7191362" cy="277081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2998742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1457</Words>
  <Application>Microsoft Office PowerPoint</Application>
  <PresentationFormat>寬螢幕</PresentationFormat>
  <Paragraphs>193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 簡報</vt:lpstr>
      <vt:lpstr>PowerPoint 簡報</vt:lpstr>
      <vt:lpstr>json_to_SQL_1.py</vt:lpstr>
      <vt:lpstr>csv_to_SQL_1.py</vt:lpstr>
      <vt:lpstr>SQLtoDF_3.py </vt:lpstr>
      <vt:lpstr>SQLtoDF_3.py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BUQ-NB</cp:lastModifiedBy>
  <cp:revision>78</cp:revision>
  <dcterms:created xsi:type="dcterms:W3CDTF">2020-01-20T05:08:25Z</dcterms:created>
  <dcterms:modified xsi:type="dcterms:W3CDTF">2020-05-02T03:43:32Z</dcterms:modified>
</cp:coreProperties>
</file>